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Ref idx="major">
          <a:srgbClr val="000000"/>
        </a:fontRef>
        <a:srgbClr val="000000"/>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firstCol>
    <a:lastRow>
      <a:tcTxStyle b="off" i="off">
        <a:fontRef idx="major">
          <a:srgbClr val="000000"/>
        </a:fontRef>
        <a:srgbClr val="000000"/>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lastRow>
    <a:firstRow>
      <a:tcTxStyle b="off" i="off">
        <a:fontRef idx="major">
          <a:srgbClr val="000000"/>
        </a:fontRef>
        <a:srgbClr val="000000"/>
      </a:tcTxStyle>
      <a:tcStyle>
        <a:tcBdr>
          <a:left>
            <a:ln w="9525" cap="flat">
              <a:solidFill>
                <a:srgbClr val="000000"/>
              </a:solidFill>
              <a:prstDash val="solid"/>
              <a:round/>
            </a:ln>
          </a:left>
          <a:right>
            <a:ln w="9525" cap="flat">
              <a:solidFill>
                <a:srgbClr val="000000"/>
              </a:solidFill>
              <a:prstDash val="solid"/>
              <a:round/>
            </a:ln>
          </a:right>
          <a:top>
            <a:ln w="9525" cap="flat">
              <a:solidFill>
                <a:srgbClr val="000000"/>
              </a:solidFill>
              <a:prstDash val="solid"/>
              <a:round/>
            </a:ln>
          </a:top>
          <a:bottom>
            <a:ln w="9525" cap="flat">
              <a:solidFill>
                <a:srgbClr val="000000"/>
              </a:solidFill>
              <a:prstDash val="solid"/>
              <a:round/>
            </a:ln>
          </a:bottom>
          <a:insideH>
            <a:ln w="9525" cap="flat">
              <a:solidFill>
                <a:srgbClr val="000000"/>
              </a:solidFill>
              <a:prstDash val="solid"/>
              <a:round/>
            </a:ln>
          </a:insideH>
          <a:insideV>
            <a:ln w="9525"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EEE7283C-3CF3-47DC-8721-378D4A62B228}" styleName="">
    <a:tblBg/>
    <a:wholeTbl>
      <a:tcTxStyle b="off" i="off">
        <a:fontRef idx="major">
          <a:schemeClr val="accent2"/>
        </a:fontRef>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FD5"/>
          </a:solidFill>
        </a:fill>
      </a:tcStyle>
    </a:wholeTbl>
    <a:band2H>
      <a:tcTxStyle b="def" i="def"/>
      <a:tcStyle>
        <a:tcBdr/>
        <a:fill>
          <a:solidFill>
            <a:srgbClr val="E8E9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chemeClr val="accent2"/>
        </a:fontRef>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E1EB"/>
          </a:solidFill>
        </a:fill>
      </a:tcStyle>
    </a:wholeTbl>
    <a:band2H>
      <a:tcTxStyle b="def" i="def"/>
      <a:tcStyle>
        <a:tcBdr/>
        <a:fill>
          <a:solidFill>
            <a:srgbClr val="EEF1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chemeClr val="accent2"/>
        </a:fontRef>
        <a:schemeClr val="accent2"/>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ED4CA"/>
          </a:solidFill>
        </a:fill>
      </a:tcStyle>
    </a:wholeTbl>
    <a:band2H>
      <a:tcTxStyle b="def" i="def"/>
      <a:tcStyle>
        <a:tcBdr/>
        <a:fill>
          <a:solidFill>
            <a:srgbClr val="F7EB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chemeClr val="accent2"/>
        </a:fontRef>
        <a:schemeClr val="accent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8"/>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chemeClr val="accent2"/>
        </a:fontRef>
        <a:schemeClr val="accent2"/>
      </a:tcTxStyle>
      <a:tcStyle>
        <a:tcBdr>
          <a:left>
            <a:ln w="12700" cap="flat">
              <a:noFill/>
              <a:miter lim="400000"/>
            </a:ln>
          </a:left>
          <a:right>
            <a:ln w="12700" cap="flat">
              <a:noFill/>
              <a:miter lim="400000"/>
            </a:ln>
          </a:right>
          <a:top>
            <a:ln w="508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27" name="Shape 227"/>
          <p:cNvSpPr/>
          <p:nvPr>
            <p:ph type="sldImg"/>
          </p:nvPr>
        </p:nvSpPr>
        <p:spPr>
          <a:xfrm>
            <a:off x="1143000" y="685800"/>
            <a:ext cx="4572000" cy="3429000"/>
          </a:xfrm>
          <a:prstGeom prst="rect">
            <a:avLst/>
          </a:prstGeom>
        </p:spPr>
        <p:txBody>
          <a:bodyPr/>
          <a:lstStyle/>
          <a:p>
            <a:pPr/>
          </a:p>
        </p:txBody>
      </p:sp>
      <p:sp>
        <p:nvSpPr>
          <p:cNvPr id="228" name="Shape 2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sp>
        <p:nvSpPr>
          <p:cNvPr id="27" name="Google Shape;10;p2"/>
          <p:cNvSpPr/>
          <p:nvPr/>
        </p:nvSpPr>
        <p:spPr>
          <a:xfrm>
            <a:off x="7544482" y="657775"/>
            <a:ext cx="1299301" cy="43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2"/>
          </a:solidFill>
          <a:ln w="12700">
            <a:miter lim="400000"/>
          </a:ln>
        </p:spPr>
        <p:txBody>
          <a:bodyPr lIns="0" tIns="0" rIns="0" bIns="0" anchor="ctr"/>
          <a:lstStyle/>
          <a:p>
            <a:pPr>
              <a:defRPr>
                <a:solidFill>
                  <a:srgbClr val="000000"/>
                </a:solidFill>
                <a:latin typeface="Arvo"/>
                <a:ea typeface="Arvo"/>
                <a:cs typeface="Arvo"/>
                <a:sym typeface="Arvo"/>
              </a:defRPr>
            </a:pPr>
          </a:p>
        </p:txBody>
      </p:sp>
      <p:grpSp>
        <p:nvGrpSpPr>
          <p:cNvPr id="30" name="Google Shape;11;p2"/>
          <p:cNvGrpSpPr/>
          <p:nvPr/>
        </p:nvGrpSpPr>
        <p:grpSpPr>
          <a:xfrm>
            <a:off x="0" y="-7089"/>
            <a:ext cx="8661398" cy="5150590"/>
            <a:chOff x="0" y="0"/>
            <a:chExt cx="8661396" cy="5150588"/>
          </a:xfrm>
        </p:grpSpPr>
        <p:sp>
          <p:nvSpPr>
            <p:cNvPr id="28" name="Google Shape;12;p2"/>
            <p:cNvSpPr/>
            <p:nvPr/>
          </p:nvSpPr>
          <p:spPr>
            <a:xfrm>
              <a:off x="0" y="7087"/>
              <a:ext cx="3525000" cy="5143501"/>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9" name="Google Shape;13;p2"/>
            <p:cNvSpPr/>
            <p:nvPr/>
          </p:nvSpPr>
          <p:spPr>
            <a:xfrm flipH="1" rot="10800000">
              <a:off x="3517897" y="-1"/>
              <a:ext cx="5143500" cy="5143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nvGrpSpPr>
          <p:cNvPr id="33" name="Google Shape;14;p2"/>
          <p:cNvGrpSpPr/>
          <p:nvPr/>
        </p:nvGrpSpPr>
        <p:grpSpPr>
          <a:xfrm>
            <a:off x="0" y="1090762"/>
            <a:ext cx="8847502" cy="2961977"/>
            <a:chOff x="0" y="0"/>
            <a:chExt cx="8847501" cy="2961975"/>
          </a:xfrm>
        </p:grpSpPr>
        <p:sp>
          <p:nvSpPr>
            <p:cNvPr id="31" name="Google Shape;15;p2"/>
            <p:cNvSpPr/>
            <p:nvPr/>
          </p:nvSpPr>
          <p:spPr>
            <a:xfrm flipH="1" rot="10800000">
              <a:off x="0" y="0"/>
              <a:ext cx="5888951" cy="2961914"/>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32" name="Google Shape;16;p2"/>
            <p:cNvSpPr/>
            <p:nvPr/>
          </p:nvSpPr>
          <p:spPr>
            <a:xfrm flipH="1" rot="10800000">
              <a:off x="5885588" y="61"/>
              <a:ext cx="2961913" cy="2961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nvGrpSpPr>
          <p:cNvPr id="38" name="Google Shape;17;p2"/>
          <p:cNvGrpSpPr/>
          <p:nvPr/>
        </p:nvGrpSpPr>
        <p:grpSpPr>
          <a:xfrm>
            <a:off x="3677236" y="4278348"/>
            <a:ext cx="5480828" cy="432997"/>
            <a:chOff x="0" y="0"/>
            <a:chExt cx="5480828" cy="432996"/>
          </a:xfrm>
        </p:grpSpPr>
        <p:sp>
          <p:nvSpPr>
            <p:cNvPr id="34" name="Google Shape;18;p2"/>
            <p:cNvSpPr/>
            <p:nvPr/>
          </p:nvSpPr>
          <p:spPr>
            <a:xfrm rot="10800000">
              <a:off x="-1" y="301596"/>
              <a:ext cx="394201" cy="131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37" name="Google Shape;19;p2"/>
            <p:cNvGrpSpPr/>
            <p:nvPr/>
          </p:nvGrpSpPr>
          <p:grpSpPr>
            <a:xfrm>
              <a:off x="2967" y="-1"/>
              <a:ext cx="5477862" cy="304552"/>
              <a:chOff x="0" y="0"/>
              <a:chExt cx="5477860" cy="304550"/>
            </a:xfrm>
          </p:grpSpPr>
          <p:sp>
            <p:nvSpPr>
              <p:cNvPr id="35" name="Google Shape;20;p2"/>
              <p:cNvSpPr/>
              <p:nvPr/>
            </p:nvSpPr>
            <p:spPr>
              <a:xfrm flipH="1">
                <a:off x="297547" y="1"/>
                <a:ext cx="5180314" cy="304550"/>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6" name="Google Shape;21;p2"/>
              <p:cNvSpPr/>
              <p:nvPr/>
            </p:nvSpPr>
            <p:spPr>
              <a:xfrm flipH="1">
                <a:off x="0" y="0"/>
                <a:ext cx="304551" cy="3045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39" name="Title Text"/>
          <p:cNvSpPr txBox="1"/>
          <p:nvPr>
            <p:ph type="title"/>
          </p:nvPr>
        </p:nvSpPr>
        <p:spPr>
          <a:xfrm>
            <a:off x="685800" y="1090749"/>
            <a:ext cx="5367900" cy="2961902"/>
          </a:xfrm>
          <a:prstGeom prst="rect">
            <a:avLst/>
          </a:prstGeom>
        </p:spPr>
        <p:txBody>
          <a:bodyPr>
            <a:normAutofit fontScale="100000" lnSpcReduction="0"/>
          </a:bodyPr>
          <a:lstStyle>
            <a:lvl1pPr>
              <a:defRPr sz="4800"/>
            </a:lvl1pPr>
          </a:lstStyle>
          <a:p>
            <a:pPr/>
            <a:r>
              <a:t>Title Text</a:t>
            </a:r>
          </a:p>
        </p:txBody>
      </p:sp>
      <p:sp>
        <p:nvSpPr>
          <p:cNvPr id="40" name="Slide Number"/>
          <p:cNvSpPr txBox="1"/>
          <p:nvPr>
            <p:ph type="sldNum" sz="quarter" idx="2"/>
          </p:nvPr>
        </p:nvSpPr>
        <p:spPr>
          <a:xfrm>
            <a:off x="4419600" y="4586937"/>
            <a:ext cx="2133600" cy="3606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
    <p:spTree>
      <p:nvGrpSpPr>
        <p:cNvPr id="1" name=""/>
        <p:cNvGrpSpPr/>
        <p:nvPr/>
      </p:nvGrpSpPr>
      <p:grpSpPr>
        <a:xfrm>
          <a:off x="0" y="0"/>
          <a:ext cx="0" cy="0"/>
          <a:chOff x="0" y="0"/>
          <a:chExt cx="0" cy="0"/>
        </a:xfrm>
      </p:grpSpPr>
      <p:sp>
        <p:nvSpPr>
          <p:cNvPr id="47" name="Google Shape;24;p3"/>
          <p:cNvSpPr/>
          <p:nvPr/>
        </p:nvSpPr>
        <p:spPr>
          <a:xfrm>
            <a:off x="5697213" y="2635518"/>
            <a:ext cx="889201" cy="296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2"/>
          </a:solidFill>
          <a:ln w="12700">
            <a:miter lim="400000"/>
          </a:ln>
        </p:spPr>
        <p:txBody>
          <a:bodyPr lIns="0" tIns="0" rIns="0" bIns="0" anchor="ctr"/>
          <a:lstStyle/>
          <a:p>
            <a:pPr>
              <a:defRPr>
                <a:solidFill>
                  <a:srgbClr val="000000"/>
                </a:solidFill>
                <a:latin typeface="Arvo"/>
                <a:ea typeface="Arvo"/>
                <a:cs typeface="Arvo"/>
                <a:sym typeface="Arvo"/>
              </a:defRPr>
            </a:pPr>
          </a:p>
        </p:txBody>
      </p:sp>
      <p:grpSp>
        <p:nvGrpSpPr>
          <p:cNvPr id="50" name="Google Shape;25;p3"/>
          <p:cNvGrpSpPr/>
          <p:nvPr/>
        </p:nvGrpSpPr>
        <p:grpSpPr>
          <a:xfrm>
            <a:off x="0" y="-7089"/>
            <a:ext cx="8661398" cy="5150590"/>
            <a:chOff x="0" y="0"/>
            <a:chExt cx="8661396" cy="5150588"/>
          </a:xfrm>
        </p:grpSpPr>
        <p:sp>
          <p:nvSpPr>
            <p:cNvPr id="48" name="Google Shape;26;p3"/>
            <p:cNvSpPr/>
            <p:nvPr/>
          </p:nvSpPr>
          <p:spPr>
            <a:xfrm>
              <a:off x="0" y="7087"/>
              <a:ext cx="3525000" cy="5143501"/>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49" name="Google Shape;27;p3"/>
            <p:cNvSpPr/>
            <p:nvPr/>
          </p:nvSpPr>
          <p:spPr>
            <a:xfrm flipH="1" rot="10800000">
              <a:off x="3517897" y="-1"/>
              <a:ext cx="5143500" cy="5143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nvGrpSpPr>
          <p:cNvPr id="53" name="Google Shape;28;p3"/>
          <p:cNvGrpSpPr/>
          <p:nvPr/>
        </p:nvGrpSpPr>
        <p:grpSpPr>
          <a:xfrm>
            <a:off x="-2" y="2924826"/>
            <a:ext cx="6589087" cy="2027269"/>
            <a:chOff x="0" y="0"/>
            <a:chExt cx="6589086" cy="2027267"/>
          </a:xfrm>
        </p:grpSpPr>
        <p:sp>
          <p:nvSpPr>
            <p:cNvPr id="51" name="Google Shape;29;p3"/>
            <p:cNvSpPr/>
            <p:nvPr/>
          </p:nvSpPr>
          <p:spPr>
            <a:xfrm flipH="1" rot="10800000">
              <a:off x="0" y="0"/>
              <a:ext cx="4564192" cy="2027224"/>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52" name="Google Shape;30;p3"/>
            <p:cNvSpPr/>
            <p:nvPr/>
          </p:nvSpPr>
          <p:spPr>
            <a:xfrm flipH="1" rot="10800000">
              <a:off x="4561862" y="43"/>
              <a:ext cx="2027225" cy="2027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nvGrpSpPr>
          <p:cNvPr id="61" name="Google Shape;31;p3"/>
          <p:cNvGrpSpPr/>
          <p:nvPr/>
        </p:nvGrpSpPr>
        <p:grpSpPr>
          <a:xfrm>
            <a:off x="6946841" y="4472723"/>
            <a:ext cx="2202831" cy="670795"/>
            <a:chOff x="0" y="0"/>
            <a:chExt cx="2202830" cy="670794"/>
          </a:xfrm>
        </p:grpSpPr>
        <p:sp>
          <p:nvSpPr>
            <p:cNvPr id="54" name="Google Shape;32;p3"/>
            <p:cNvSpPr/>
            <p:nvPr/>
          </p:nvSpPr>
          <p:spPr>
            <a:xfrm rot="10800000">
              <a:off x="0" y="475610"/>
              <a:ext cx="394201" cy="131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57" name="Google Shape;33;p3"/>
            <p:cNvGrpSpPr/>
            <p:nvPr/>
          </p:nvGrpSpPr>
          <p:grpSpPr>
            <a:xfrm>
              <a:off x="159608" y="-1"/>
              <a:ext cx="2040837" cy="670796"/>
              <a:chOff x="0" y="0"/>
              <a:chExt cx="2040836" cy="670794"/>
            </a:xfrm>
          </p:grpSpPr>
          <p:sp>
            <p:nvSpPr>
              <p:cNvPr id="55" name="Google Shape;34;p3"/>
              <p:cNvSpPr/>
              <p:nvPr/>
            </p:nvSpPr>
            <p:spPr>
              <a:xfrm flipH="1">
                <a:off x="668235" y="2"/>
                <a:ext cx="1372602"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56" name="Google Shape;35;p3"/>
              <p:cNvSpPr/>
              <p:nvPr/>
            </p:nvSpPr>
            <p:spPr>
              <a:xfrm flipH="1">
                <a:off x="0" y="0"/>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60" name="Google Shape;36;p3"/>
            <p:cNvGrpSpPr/>
            <p:nvPr/>
          </p:nvGrpSpPr>
          <p:grpSpPr>
            <a:xfrm>
              <a:off x="2967" y="174015"/>
              <a:ext cx="2199864" cy="304563"/>
              <a:chOff x="0" y="0"/>
              <a:chExt cx="2199862" cy="304562"/>
            </a:xfrm>
          </p:grpSpPr>
          <p:sp>
            <p:nvSpPr>
              <p:cNvPr id="58" name="Google Shape;37;p3"/>
              <p:cNvSpPr/>
              <p:nvPr/>
            </p:nvSpPr>
            <p:spPr>
              <a:xfrm flipH="1">
                <a:off x="298156" y="12"/>
                <a:ext cx="1901707" cy="304551"/>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59" name="Google Shape;38;p3"/>
              <p:cNvSpPr/>
              <p:nvPr/>
            </p:nvSpPr>
            <p:spPr>
              <a:xfrm flipH="1">
                <a:off x="0" y="0"/>
                <a:ext cx="304551" cy="30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62" name="Title Text"/>
          <p:cNvSpPr txBox="1"/>
          <p:nvPr>
            <p:ph type="title"/>
          </p:nvPr>
        </p:nvSpPr>
        <p:spPr>
          <a:xfrm>
            <a:off x="463525" y="2871148"/>
            <a:ext cx="4094401" cy="1159801"/>
          </a:xfrm>
          <a:prstGeom prst="rect">
            <a:avLst/>
          </a:prstGeom>
        </p:spPr>
        <p:txBody>
          <a:bodyPr anchor="b">
            <a:normAutofit fontScale="100000" lnSpcReduction="0"/>
          </a:bodyPr>
          <a:lstStyle>
            <a:lvl1pPr>
              <a:defRPr sz="3000"/>
            </a:lvl1pPr>
          </a:lstStyle>
          <a:p>
            <a:pPr/>
            <a:r>
              <a:t>Title Text</a:t>
            </a:r>
          </a:p>
        </p:txBody>
      </p:sp>
      <p:sp>
        <p:nvSpPr>
          <p:cNvPr id="63" name="Body Level One…"/>
          <p:cNvSpPr txBox="1"/>
          <p:nvPr>
            <p:ph type="body" sz="quarter" idx="1"/>
          </p:nvPr>
        </p:nvSpPr>
        <p:spPr>
          <a:xfrm>
            <a:off x="463525" y="3975448"/>
            <a:ext cx="4094401" cy="784801"/>
          </a:xfrm>
          <a:prstGeom prst="rect">
            <a:avLst/>
          </a:prstGeom>
        </p:spPr>
        <p:txBody>
          <a:bodyPr anchor="t">
            <a:normAutofit fontScale="100000" lnSpcReduction="0"/>
          </a:bodyPr>
          <a:lstStyle>
            <a:lvl1pPr marL="381000" indent="-304800">
              <a:spcBef>
                <a:spcPts val="0"/>
              </a:spcBef>
              <a:buClrTx/>
              <a:buSzTx/>
              <a:buFontTx/>
              <a:buNone/>
              <a:defRPr sz="2000">
                <a:solidFill>
                  <a:schemeClr val="accent5"/>
                </a:solidFill>
              </a:defRPr>
            </a:lvl1pPr>
            <a:lvl2pPr marL="381000" indent="152400">
              <a:spcBef>
                <a:spcPts val="0"/>
              </a:spcBef>
              <a:buClrTx/>
              <a:buSzTx/>
              <a:buFontTx/>
              <a:buNone/>
              <a:defRPr sz="2000">
                <a:solidFill>
                  <a:schemeClr val="accent5"/>
                </a:solidFill>
              </a:defRPr>
            </a:lvl2pPr>
            <a:lvl3pPr marL="381000" indent="609600">
              <a:spcBef>
                <a:spcPts val="0"/>
              </a:spcBef>
              <a:buClrTx/>
              <a:buSzTx/>
              <a:buFontTx/>
              <a:buNone/>
              <a:defRPr sz="2000">
                <a:solidFill>
                  <a:schemeClr val="accent5"/>
                </a:solidFill>
              </a:defRPr>
            </a:lvl3pPr>
            <a:lvl4pPr marL="381000" indent="1066800">
              <a:spcBef>
                <a:spcPts val="0"/>
              </a:spcBef>
              <a:buClrTx/>
              <a:buSzTx/>
              <a:buFontTx/>
              <a:buNone/>
              <a:defRPr sz="2000">
                <a:solidFill>
                  <a:schemeClr val="accent5"/>
                </a:solidFill>
              </a:defRPr>
            </a:lvl4pPr>
            <a:lvl5pPr marL="381000" indent="1524000">
              <a:spcBef>
                <a:spcPts val="0"/>
              </a:spcBef>
              <a:buClrTx/>
              <a:buSzTx/>
              <a:buFontTx/>
              <a:buNone/>
              <a:defRPr sz="2000">
                <a:solidFill>
                  <a:schemeClr val="accent5"/>
                </a:solidFill>
              </a:defRPr>
            </a:lvl5p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1_1">
    <p:spTree>
      <p:nvGrpSpPr>
        <p:cNvPr id="1" name=""/>
        <p:cNvGrpSpPr/>
        <p:nvPr/>
      </p:nvGrpSpPr>
      <p:grpSpPr>
        <a:xfrm>
          <a:off x="0" y="0"/>
          <a:ext cx="0" cy="0"/>
          <a:chOff x="0" y="0"/>
          <a:chExt cx="0" cy="0"/>
        </a:xfrm>
      </p:grpSpPr>
      <p:grpSp>
        <p:nvGrpSpPr>
          <p:cNvPr id="78" name="Google Shape;43;p4"/>
          <p:cNvGrpSpPr/>
          <p:nvPr/>
        </p:nvGrpSpPr>
        <p:grpSpPr>
          <a:xfrm>
            <a:off x="6946841" y="4472723"/>
            <a:ext cx="2202831" cy="670795"/>
            <a:chOff x="0" y="0"/>
            <a:chExt cx="2202830" cy="670794"/>
          </a:xfrm>
        </p:grpSpPr>
        <p:sp>
          <p:nvSpPr>
            <p:cNvPr id="71" name="Google Shape;44;p4"/>
            <p:cNvSpPr/>
            <p:nvPr/>
          </p:nvSpPr>
          <p:spPr>
            <a:xfrm rot="10800000">
              <a:off x="0" y="475610"/>
              <a:ext cx="394201" cy="131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74" name="Google Shape;45;p4"/>
            <p:cNvGrpSpPr/>
            <p:nvPr/>
          </p:nvGrpSpPr>
          <p:grpSpPr>
            <a:xfrm>
              <a:off x="159608" y="-1"/>
              <a:ext cx="2040837" cy="670796"/>
              <a:chOff x="0" y="0"/>
              <a:chExt cx="2040836" cy="670794"/>
            </a:xfrm>
          </p:grpSpPr>
          <p:sp>
            <p:nvSpPr>
              <p:cNvPr id="72" name="Google Shape;46;p4"/>
              <p:cNvSpPr/>
              <p:nvPr/>
            </p:nvSpPr>
            <p:spPr>
              <a:xfrm flipH="1">
                <a:off x="668235" y="2"/>
                <a:ext cx="1372602"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73" name="Google Shape;47;p4"/>
              <p:cNvSpPr/>
              <p:nvPr/>
            </p:nvSpPr>
            <p:spPr>
              <a:xfrm flipH="1">
                <a:off x="0" y="0"/>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77" name="Google Shape;48;p4"/>
            <p:cNvGrpSpPr/>
            <p:nvPr/>
          </p:nvGrpSpPr>
          <p:grpSpPr>
            <a:xfrm>
              <a:off x="2967" y="174015"/>
              <a:ext cx="2199864" cy="304563"/>
              <a:chOff x="0" y="0"/>
              <a:chExt cx="2199862" cy="304562"/>
            </a:xfrm>
          </p:grpSpPr>
          <p:sp>
            <p:nvSpPr>
              <p:cNvPr id="75" name="Google Shape;49;p4"/>
              <p:cNvSpPr/>
              <p:nvPr/>
            </p:nvSpPr>
            <p:spPr>
              <a:xfrm flipH="1">
                <a:off x="298156" y="12"/>
                <a:ext cx="1901707" cy="304551"/>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76" name="Google Shape;50;p4"/>
              <p:cNvSpPr/>
              <p:nvPr/>
            </p:nvSpPr>
            <p:spPr>
              <a:xfrm flipH="1">
                <a:off x="0" y="0"/>
                <a:ext cx="304551" cy="30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79" name="Google Shape;51;p4"/>
          <p:cNvSpPr/>
          <p:nvPr/>
        </p:nvSpPr>
        <p:spPr>
          <a:xfrm>
            <a:off x="7544482" y="657775"/>
            <a:ext cx="1299301" cy="432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2"/>
          </a:solidFill>
          <a:ln w="12700">
            <a:miter lim="400000"/>
          </a:ln>
        </p:spPr>
        <p:txBody>
          <a:bodyPr lIns="0" tIns="0" rIns="0" bIns="0" anchor="ctr"/>
          <a:lstStyle/>
          <a:p>
            <a:pPr>
              <a:defRPr>
                <a:solidFill>
                  <a:srgbClr val="000000"/>
                </a:solidFill>
                <a:latin typeface="Arvo"/>
                <a:ea typeface="Arvo"/>
                <a:cs typeface="Arvo"/>
                <a:sym typeface="Arvo"/>
              </a:defRPr>
            </a:pPr>
          </a:p>
        </p:txBody>
      </p:sp>
      <p:grpSp>
        <p:nvGrpSpPr>
          <p:cNvPr id="82" name="Google Shape;52;p4"/>
          <p:cNvGrpSpPr/>
          <p:nvPr/>
        </p:nvGrpSpPr>
        <p:grpSpPr>
          <a:xfrm>
            <a:off x="0" y="-7089"/>
            <a:ext cx="8661398" cy="5150590"/>
            <a:chOff x="0" y="0"/>
            <a:chExt cx="8661396" cy="5150588"/>
          </a:xfrm>
        </p:grpSpPr>
        <p:sp>
          <p:nvSpPr>
            <p:cNvPr id="80" name="Google Shape;53;p4"/>
            <p:cNvSpPr/>
            <p:nvPr/>
          </p:nvSpPr>
          <p:spPr>
            <a:xfrm>
              <a:off x="0" y="7087"/>
              <a:ext cx="3525000" cy="5143501"/>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81" name="Google Shape;54;p4"/>
            <p:cNvSpPr/>
            <p:nvPr/>
          </p:nvSpPr>
          <p:spPr>
            <a:xfrm flipH="1" rot="10800000">
              <a:off x="3517897" y="-1"/>
              <a:ext cx="5143500" cy="5143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nvGrpSpPr>
          <p:cNvPr id="85" name="Google Shape;55;p4"/>
          <p:cNvGrpSpPr/>
          <p:nvPr/>
        </p:nvGrpSpPr>
        <p:grpSpPr>
          <a:xfrm>
            <a:off x="0" y="1090762"/>
            <a:ext cx="8847502" cy="2961977"/>
            <a:chOff x="0" y="0"/>
            <a:chExt cx="8847501" cy="2961975"/>
          </a:xfrm>
        </p:grpSpPr>
        <p:sp>
          <p:nvSpPr>
            <p:cNvPr id="83" name="Google Shape;56;p4"/>
            <p:cNvSpPr/>
            <p:nvPr/>
          </p:nvSpPr>
          <p:spPr>
            <a:xfrm flipH="1" rot="10800000">
              <a:off x="0" y="0"/>
              <a:ext cx="5888951" cy="2961914"/>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84" name="Google Shape;57;p4"/>
            <p:cNvSpPr/>
            <p:nvPr/>
          </p:nvSpPr>
          <p:spPr>
            <a:xfrm flipH="1" rot="10800000">
              <a:off x="5885588" y="61"/>
              <a:ext cx="2961913" cy="2961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sp>
        <p:nvSpPr>
          <p:cNvPr id="86" name="Body Level One…"/>
          <p:cNvSpPr txBox="1"/>
          <p:nvPr>
            <p:ph type="body" sz="half" idx="1"/>
          </p:nvPr>
        </p:nvSpPr>
        <p:spPr>
          <a:xfrm>
            <a:off x="829775" y="1201999"/>
            <a:ext cx="5090701" cy="2745002"/>
          </a:xfrm>
          <a:prstGeom prst="rect">
            <a:avLst/>
          </a:prstGeom>
        </p:spPr>
        <p:txBody>
          <a:bodyPr anchor="t">
            <a:normAutofit fontScale="100000" lnSpcReduction="0"/>
          </a:bodyPr>
          <a:lstStyle>
            <a:lvl1pPr indent="-419100">
              <a:buClr>
                <a:srgbClr val="FFFFFF"/>
              </a:buClr>
              <a:buSzPts val="3000"/>
              <a:defRPr i="1" sz="3000">
                <a:solidFill>
                  <a:srgbClr val="FFFFFF"/>
                </a:solidFill>
              </a:defRPr>
            </a:lvl1pPr>
            <a:lvl2pPr indent="-419100">
              <a:buClr>
                <a:srgbClr val="FFFFFF"/>
              </a:buClr>
              <a:buSzPts val="3000"/>
              <a:defRPr i="1" sz="3000">
                <a:solidFill>
                  <a:srgbClr val="FFFFFF"/>
                </a:solidFill>
              </a:defRPr>
            </a:lvl2pPr>
            <a:lvl3pPr indent="-419100">
              <a:buClr>
                <a:srgbClr val="FFFFFF"/>
              </a:buClr>
              <a:buSzPts val="3000"/>
              <a:defRPr i="1" sz="3000">
                <a:solidFill>
                  <a:srgbClr val="FFFFFF"/>
                </a:solidFill>
              </a:defRPr>
            </a:lvl3pPr>
            <a:lvl4pPr indent="-419100">
              <a:buClr>
                <a:srgbClr val="FFFFFF"/>
              </a:buClr>
              <a:buSzPts val="3000"/>
              <a:defRPr i="1" sz="3000">
                <a:solidFill>
                  <a:srgbClr val="FFFFFF"/>
                </a:solidFill>
              </a:defRPr>
            </a:lvl4pPr>
            <a:lvl5pPr indent="-419100">
              <a:buClr>
                <a:srgbClr val="FFFFFF"/>
              </a:buClr>
              <a:buSzPts val="3000"/>
              <a:defRPr i="1" sz="3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 name="Google Shape;59;p4"/>
          <p:cNvSpPr txBox="1"/>
          <p:nvPr/>
        </p:nvSpPr>
        <p:spPr>
          <a:xfrm>
            <a:off x="286599" y="1014574"/>
            <a:ext cx="676501" cy="119433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7200">
                <a:solidFill>
                  <a:schemeClr val="accent5"/>
                </a:solidFill>
              </a:defRPr>
            </a:lvl1pPr>
          </a:lstStyle>
          <a:p>
            <a:pPr/>
            <a:r>
              <a:t>“</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grpSp>
        <p:nvGrpSpPr>
          <p:cNvPr id="102" name="Google Shape;62;p5"/>
          <p:cNvGrpSpPr/>
          <p:nvPr/>
        </p:nvGrpSpPr>
        <p:grpSpPr>
          <a:xfrm>
            <a:off x="6946841" y="4472723"/>
            <a:ext cx="2202831" cy="670795"/>
            <a:chOff x="0" y="0"/>
            <a:chExt cx="2202830" cy="670794"/>
          </a:xfrm>
        </p:grpSpPr>
        <p:sp>
          <p:nvSpPr>
            <p:cNvPr id="95" name="Google Shape;63;p5"/>
            <p:cNvSpPr/>
            <p:nvPr/>
          </p:nvSpPr>
          <p:spPr>
            <a:xfrm rot="10800000">
              <a:off x="0" y="475610"/>
              <a:ext cx="394201" cy="131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98" name="Google Shape;64;p5"/>
            <p:cNvGrpSpPr/>
            <p:nvPr/>
          </p:nvGrpSpPr>
          <p:grpSpPr>
            <a:xfrm>
              <a:off x="159608" y="-1"/>
              <a:ext cx="2040837" cy="670796"/>
              <a:chOff x="0" y="0"/>
              <a:chExt cx="2040836" cy="670794"/>
            </a:xfrm>
          </p:grpSpPr>
          <p:sp>
            <p:nvSpPr>
              <p:cNvPr id="96" name="Google Shape;65;p5"/>
              <p:cNvSpPr/>
              <p:nvPr/>
            </p:nvSpPr>
            <p:spPr>
              <a:xfrm flipH="1">
                <a:off x="668235" y="2"/>
                <a:ext cx="1372602"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97" name="Google Shape;66;p5"/>
              <p:cNvSpPr/>
              <p:nvPr/>
            </p:nvSpPr>
            <p:spPr>
              <a:xfrm flipH="1">
                <a:off x="0" y="0"/>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101" name="Google Shape;67;p5"/>
            <p:cNvGrpSpPr/>
            <p:nvPr/>
          </p:nvGrpSpPr>
          <p:grpSpPr>
            <a:xfrm>
              <a:off x="2967" y="174015"/>
              <a:ext cx="2199864" cy="304563"/>
              <a:chOff x="0" y="0"/>
              <a:chExt cx="2199862" cy="304562"/>
            </a:xfrm>
          </p:grpSpPr>
          <p:sp>
            <p:nvSpPr>
              <p:cNvPr id="99" name="Google Shape;68;p5"/>
              <p:cNvSpPr/>
              <p:nvPr/>
            </p:nvSpPr>
            <p:spPr>
              <a:xfrm flipH="1">
                <a:off x="298156" y="12"/>
                <a:ext cx="1901707" cy="304551"/>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00" name="Google Shape;69;p5"/>
              <p:cNvSpPr/>
              <p:nvPr/>
            </p:nvSpPr>
            <p:spPr>
              <a:xfrm flipH="1">
                <a:off x="0" y="0"/>
                <a:ext cx="304551" cy="30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grpSp>
      </p:grpSp>
      <p:grpSp>
        <p:nvGrpSpPr>
          <p:cNvPr id="110" name="Google Shape;70;p5"/>
          <p:cNvGrpSpPr/>
          <p:nvPr/>
        </p:nvGrpSpPr>
        <p:grpSpPr>
          <a:xfrm>
            <a:off x="-8" y="120"/>
            <a:ext cx="7072431" cy="1327316"/>
            <a:chOff x="-3" y="80"/>
            <a:chExt cx="7072430" cy="1327315"/>
          </a:xfrm>
        </p:grpSpPr>
        <p:sp>
          <p:nvSpPr>
            <p:cNvPr id="103" name="Google Shape;71;p5"/>
            <p:cNvSpPr/>
            <p:nvPr/>
          </p:nvSpPr>
          <p:spPr>
            <a:xfrm>
              <a:off x="6292649" y="126424"/>
              <a:ext cx="779701" cy="259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nvGrpSpPr>
            <p:cNvPr id="106" name="Google Shape;72;p5"/>
            <p:cNvGrpSpPr/>
            <p:nvPr/>
          </p:nvGrpSpPr>
          <p:grpSpPr>
            <a:xfrm>
              <a:off x="6" y="80"/>
              <a:ext cx="6756168" cy="1327316"/>
              <a:chOff x="3" y="40"/>
              <a:chExt cx="6756167" cy="1327315"/>
            </a:xfrm>
          </p:grpSpPr>
          <p:sp>
            <p:nvSpPr>
              <p:cNvPr id="104" name="Google Shape;73;p5"/>
              <p:cNvSpPr/>
              <p:nvPr/>
            </p:nvSpPr>
            <p:spPr>
              <a:xfrm flipH="1" rot="10800000">
                <a:off x="3" y="40"/>
                <a:ext cx="5434355" cy="1327311"/>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105" name="Google Shape;74;p5"/>
              <p:cNvSpPr/>
              <p:nvPr/>
            </p:nvSpPr>
            <p:spPr>
              <a:xfrm flipH="1" rot="10800000">
                <a:off x="5428861" y="44"/>
                <a:ext cx="1327310" cy="132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nvGrpSpPr>
            <p:cNvPr id="109" name="Google Shape;75;p5"/>
            <p:cNvGrpSpPr/>
            <p:nvPr/>
          </p:nvGrpSpPr>
          <p:grpSpPr>
            <a:xfrm>
              <a:off x="-4" y="381007"/>
              <a:ext cx="7072431" cy="771745"/>
              <a:chOff x="0" y="0"/>
              <a:chExt cx="7072430" cy="771743"/>
            </a:xfrm>
          </p:grpSpPr>
          <p:sp>
            <p:nvSpPr>
              <p:cNvPr id="107" name="Google Shape;76;p5"/>
              <p:cNvSpPr/>
              <p:nvPr/>
            </p:nvSpPr>
            <p:spPr>
              <a:xfrm flipH="1" rot="10800000">
                <a:off x="0" y="0"/>
                <a:ext cx="6303908" cy="771744"/>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108" name="Google Shape;77;p5"/>
              <p:cNvSpPr/>
              <p:nvPr/>
            </p:nvSpPr>
            <p:spPr>
              <a:xfrm flipH="1" rot="10800000">
                <a:off x="6300687" y="0"/>
                <a:ext cx="771744" cy="771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sp>
        <p:nvSpPr>
          <p:cNvPr id="111" name="Title Text"/>
          <p:cNvSpPr txBox="1"/>
          <p:nvPr>
            <p:ph type="title"/>
          </p:nvPr>
        </p:nvSpPr>
        <p:spPr>
          <a:xfrm>
            <a:off x="814275" y="392574"/>
            <a:ext cx="5492401" cy="766201"/>
          </a:xfrm>
          <a:prstGeom prst="rect">
            <a:avLst/>
          </a:prstGeom>
        </p:spPr>
        <p:txBody>
          <a:bodyPr>
            <a:normAutofit fontScale="100000" lnSpcReduction="0"/>
          </a:bodyPr>
          <a:lstStyle/>
          <a:p>
            <a:pPr/>
            <a:r>
              <a:t>Title Text</a:t>
            </a:r>
          </a:p>
        </p:txBody>
      </p:sp>
      <p:sp>
        <p:nvSpPr>
          <p:cNvPr id="112" name="Body Level One…"/>
          <p:cNvSpPr txBox="1"/>
          <p:nvPr>
            <p:ph type="body" idx="1"/>
          </p:nvPr>
        </p:nvSpPr>
        <p:spPr>
          <a:xfrm>
            <a:off x="814275" y="1327349"/>
            <a:ext cx="6132601" cy="3145502"/>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grpSp>
        <p:nvGrpSpPr>
          <p:cNvPr id="127" name="Google Shape;82;p6"/>
          <p:cNvGrpSpPr/>
          <p:nvPr/>
        </p:nvGrpSpPr>
        <p:grpSpPr>
          <a:xfrm>
            <a:off x="-8" y="120"/>
            <a:ext cx="7072431" cy="1327316"/>
            <a:chOff x="-3" y="80"/>
            <a:chExt cx="7072430" cy="1327315"/>
          </a:xfrm>
        </p:grpSpPr>
        <p:sp>
          <p:nvSpPr>
            <p:cNvPr id="120" name="Google Shape;83;p6"/>
            <p:cNvSpPr/>
            <p:nvPr/>
          </p:nvSpPr>
          <p:spPr>
            <a:xfrm>
              <a:off x="6292649" y="126424"/>
              <a:ext cx="779701" cy="259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nvGrpSpPr>
            <p:cNvPr id="123" name="Google Shape;84;p6"/>
            <p:cNvGrpSpPr/>
            <p:nvPr/>
          </p:nvGrpSpPr>
          <p:grpSpPr>
            <a:xfrm>
              <a:off x="6" y="80"/>
              <a:ext cx="6756168" cy="1327316"/>
              <a:chOff x="3" y="40"/>
              <a:chExt cx="6756167" cy="1327315"/>
            </a:xfrm>
          </p:grpSpPr>
          <p:sp>
            <p:nvSpPr>
              <p:cNvPr id="121" name="Google Shape;85;p6"/>
              <p:cNvSpPr/>
              <p:nvPr/>
            </p:nvSpPr>
            <p:spPr>
              <a:xfrm flipH="1" rot="10800000">
                <a:off x="3" y="40"/>
                <a:ext cx="5434355" cy="1327311"/>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122" name="Google Shape;86;p6"/>
              <p:cNvSpPr/>
              <p:nvPr/>
            </p:nvSpPr>
            <p:spPr>
              <a:xfrm flipH="1" rot="10800000">
                <a:off x="5428861" y="44"/>
                <a:ext cx="1327310" cy="132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nvGrpSpPr>
            <p:cNvPr id="126" name="Google Shape;87;p6"/>
            <p:cNvGrpSpPr/>
            <p:nvPr/>
          </p:nvGrpSpPr>
          <p:grpSpPr>
            <a:xfrm>
              <a:off x="-4" y="381007"/>
              <a:ext cx="7072431" cy="771745"/>
              <a:chOff x="0" y="0"/>
              <a:chExt cx="7072430" cy="771743"/>
            </a:xfrm>
          </p:grpSpPr>
          <p:sp>
            <p:nvSpPr>
              <p:cNvPr id="124" name="Google Shape;88;p6"/>
              <p:cNvSpPr/>
              <p:nvPr/>
            </p:nvSpPr>
            <p:spPr>
              <a:xfrm flipH="1" rot="10800000">
                <a:off x="0" y="0"/>
                <a:ext cx="6303908" cy="771744"/>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125" name="Google Shape;89;p6"/>
              <p:cNvSpPr/>
              <p:nvPr/>
            </p:nvSpPr>
            <p:spPr>
              <a:xfrm flipH="1" rot="10800000">
                <a:off x="6300687" y="0"/>
                <a:ext cx="771744" cy="771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grpSp>
        <p:nvGrpSpPr>
          <p:cNvPr id="135" name="Google Shape;90;p6"/>
          <p:cNvGrpSpPr/>
          <p:nvPr/>
        </p:nvGrpSpPr>
        <p:grpSpPr>
          <a:xfrm>
            <a:off x="6946841" y="4472723"/>
            <a:ext cx="2202831" cy="670795"/>
            <a:chOff x="0" y="0"/>
            <a:chExt cx="2202830" cy="670794"/>
          </a:xfrm>
        </p:grpSpPr>
        <p:sp>
          <p:nvSpPr>
            <p:cNvPr id="128" name="Google Shape;91;p6"/>
            <p:cNvSpPr/>
            <p:nvPr/>
          </p:nvSpPr>
          <p:spPr>
            <a:xfrm rot="10800000">
              <a:off x="0" y="475610"/>
              <a:ext cx="394201" cy="131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131" name="Google Shape;92;p6"/>
            <p:cNvGrpSpPr/>
            <p:nvPr/>
          </p:nvGrpSpPr>
          <p:grpSpPr>
            <a:xfrm>
              <a:off x="159608" y="-1"/>
              <a:ext cx="2040837" cy="670796"/>
              <a:chOff x="0" y="0"/>
              <a:chExt cx="2040836" cy="670794"/>
            </a:xfrm>
          </p:grpSpPr>
          <p:sp>
            <p:nvSpPr>
              <p:cNvPr id="129" name="Google Shape;93;p6"/>
              <p:cNvSpPr/>
              <p:nvPr/>
            </p:nvSpPr>
            <p:spPr>
              <a:xfrm flipH="1">
                <a:off x="668235" y="2"/>
                <a:ext cx="1372602"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30" name="Google Shape;94;p6"/>
              <p:cNvSpPr/>
              <p:nvPr/>
            </p:nvSpPr>
            <p:spPr>
              <a:xfrm flipH="1">
                <a:off x="0" y="0"/>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134" name="Google Shape;95;p6"/>
            <p:cNvGrpSpPr/>
            <p:nvPr/>
          </p:nvGrpSpPr>
          <p:grpSpPr>
            <a:xfrm>
              <a:off x="2967" y="174015"/>
              <a:ext cx="2199864" cy="304563"/>
              <a:chOff x="0" y="0"/>
              <a:chExt cx="2199862" cy="304562"/>
            </a:xfrm>
          </p:grpSpPr>
          <p:sp>
            <p:nvSpPr>
              <p:cNvPr id="132" name="Google Shape;96;p6"/>
              <p:cNvSpPr/>
              <p:nvPr/>
            </p:nvSpPr>
            <p:spPr>
              <a:xfrm flipH="1">
                <a:off x="298156" y="12"/>
                <a:ext cx="1901707" cy="304551"/>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33" name="Google Shape;97;p6"/>
              <p:cNvSpPr/>
              <p:nvPr/>
            </p:nvSpPr>
            <p:spPr>
              <a:xfrm flipH="1">
                <a:off x="0" y="0"/>
                <a:ext cx="304551" cy="30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136" name="Title Text"/>
          <p:cNvSpPr txBox="1"/>
          <p:nvPr>
            <p:ph type="title"/>
          </p:nvPr>
        </p:nvSpPr>
        <p:spPr>
          <a:xfrm>
            <a:off x="814275" y="392574"/>
            <a:ext cx="5258400" cy="766201"/>
          </a:xfrm>
          <a:prstGeom prst="rect">
            <a:avLst/>
          </a:prstGeom>
        </p:spPr>
        <p:txBody>
          <a:bodyPr>
            <a:normAutofit fontScale="100000" lnSpcReduction="0"/>
          </a:bodyPr>
          <a:lstStyle/>
          <a:p>
            <a:pPr/>
            <a:r>
              <a:t>Title Text</a:t>
            </a:r>
          </a:p>
        </p:txBody>
      </p:sp>
      <p:sp>
        <p:nvSpPr>
          <p:cNvPr id="137" name="Body Level One…"/>
          <p:cNvSpPr txBox="1"/>
          <p:nvPr>
            <p:ph type="body" sz="quarter" idx="1"/>
          </p:nvPr>
        </p:nvSpPr>
        <p:spPr>
          <a:xfrm>
            <a:off x="814275" y="1537988"/>
            <a:ext cx="3378301" cy="2724300"/>
          </a:xfrm>
          <a:prstGeom prst="rect">
            <a:avLst/>
          </a:prstGeom>
        </p:spPr>
        <p:txBody>
          <a:bodyPr anchor="t">
            <a:normAutofit fontScale="100000" lnSpcReduction="0"/>
          </a:bodyPr>
          <a:lstStyle>
            <a:lvl1pPr indent="-355600">
              <a:buSzPts val="2000"/>
              <a:defRPr sz="2000"/>
            </a:lvl1pPr>
            <a:lvl2pPr indent="-355600">
              <a:buSzPts val="2000"/>
              <a:defRPr sz="2000"/>
            </a:lvl2pPr>
            <a:lvl3pPr indent="-355600">
              <a:buSzPts val="2000"/>
              <a:defRPr sz="2000"/>
            </a:lvl3pPr>
            <a:lvl4pPr indent="-355600">
              <a:buSzPts val="2000"/>
              <a:defRPr sz="2000"/>
            </a:lvl4pPr>
            <a:lvl5pPr indent="-355600">
              <a:buSzPts val="2000"/>
              <a:defRPr sz="2000"/>
            </a:lvl5pPr>
          </a:lstStyle>
          <a:p>
            <a:pPr/>
            <a:r>
              <a:t>Body Level One</a:t>
            </a:r>
          </a:p>
          <a:p>
            <a:pPr lvl="1"/>
            <a:r>
              <a:t>Body Level Two</a:t>
            </a:r>
          </a:p>
          <a:p>
            <a:pPr lvl="2"/>
            <a:r>
              <a:t>Body Level Three</a:t>
            </a:r>
          </a:p>
          <a:p>
            <a:pPr lvl="3"/>
            <a:r>
              <a:t>Body Level Four</a:t>
            </a:r>
          </a:p>
          <a:p>
            <a:pPr lvl="4"/>
            <a:r>
              <a:t>Body Level Five</a:t>
            </a:r>
          </a:p>
        </p:txBody>
      </p:sp>
      <p:sp>
        <p:nvSpPr>
          <p:cNvPr id="138" name="Google Shape;100;p6"/>
          <p:cNvSpPr txBox="1"/>
          <p:nvPr>
            <p:ph type="body" sz="quarter" idx="21"/>
          </p:nvPr>
        </p:nvSpPr>
        <p:spPr>
          <a:xfrm>
            <a:off x="4396123" y="1537988"/>
            <a:ext cx="3378301" cy="2724300"/>
          </a:xfrm>
          <a:prstGeom prst="rect">
            <a:avLst/>
          </a:prstGeom>
        </p:spPr>
        <p:txBody>
          <a:bodyPr anchor="t">
            <a:normAutofit fontScale="100000" lnSpcReduction="0"/>
          </a:bodyPr>
          <a:lstStyle/>
          <a:p>
            <a:pPr indent="-355600">
              <a:buSzPts val="2000"/>
              <a:defRPr sz="2000"/>
            </a:pPr>
          </a:p>
        </p:txBody>
      </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_1">
    <p:spTree>
      <p:nvGrpSpPr>
        <p:cNvPr id="1" name=""/>
        <p:cNvGrpSpPr/>
        <p:nvPr/>
      </p:nvGrpSpPr>
      <p:grpSpPr>
        <a:xfrm>
          <a:off x="0" y="0"/>
          <a:ext cx="0" cy="0"/>
          <a:chOff x="0" y="0"/>
          <a:chExt cx="0" cy="0"/>
        </a:xfrm>
      </p:grpSpPr>
      <p:grpSp>
        <p:nvGrpSpPr>
          <p:cNvPr id="153" name="Google Shape;103;p7"/>
          <p:cNvGrpSpPr/>
          <p:nvPr/>
        </p:nvGrpSpPr>
        <p:grpSpPr>
          <a:xfrm>
            <a:off x="-8" y="120"/>
            <a:ext cx="7072431" cy="1327316"/>
            <a:chOff x="-3" y="80"/>
            <a:chExt cx="7072430" cy="1327315"/>
          </a:xfrm>
        </p:grpSpPr>
        <p:sp>
          <p:nvSpPr>
            <p:cNvPr id="146" name="Google Shape;104;p7"/>
            <p:cNvSpPr/>
            <p:nvPr/>
          </p:nvSpPr>
          <p:spPr>
            <a:xfrm>
              <a:off x="6292649" y="126424"/>
              <a:ext cx="779701" cy="259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nvGrpSpPr>
            <p:cNvPr id="149" name="Google Shape;105;p7"/>
            <p:cNvGrpSpPr/>
            <p:nvPr/>
          </p:nvGrpSpPr>
          <p:grpSpPr>
            <a:xfrm>
              <a:off x="6" y="80"/>
              <a:ext cx="6756168" cy="1327316"/>
              <a:chOff x="3" y="40"/>
              <a:chExt cx="6756167" cy="1327315"/>
            </a:xfrm>
          </p:grpSpPr>
          <p:sp>
            <p:nvSpPr>
              <p:cNvPr id="147" name="Google Shape;106;p7"/>
              <p:cNvSpPr/>
              <p:nvPr/>
            </p:nvSpPr>
            <p:spPr>
              <a:xfrm flipH="1" rot="10800000">
                <a:off x="3" y="40"/>
                <a:ext cx="5434355" cy="1327311"/>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148" name="Google Shape;107;p7"/>
              <p:cNvSpPr/>
              <p:nvPr/>
            </p:nvSpPr>
            <p:spPr>
              <a:xfrm flipH="1" rot="10800000">
                <a:off x="5428861" y="44"/>
                <a:ext cx="1327310" cy="132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nvGrpSpPr>
            <p:cNvPr id="152" name="Google Shape;108;p7"/>
            <p:cNvGrpSpPr/>
            <p:nvPr/>
          </p:nvGrpSpPr>
          <p:grpSpPr>
            <a:xfrm>
              <a:off x="-4" y="381007"/>
              <a:ext cx="7072431" cy="771745"/>
              <a:chOff x="0" y="0"/>
              <a:chExt cx="7072430" cy="771743"/>
            </a:xfrm>
          </p:grpSpPr>
          <p:sp>
            <p:nvSpPr>
              <p:cNvPr id="150" name="Google Shape;109;p7"/>
              <p:cNvSpPr/>
              <p:nvPr/>
            </p:nvSpPr>
            <p:spPr>
              <a:xfrm flipH="1" rot="10800000">
                <a:off x="0" y="0"/>
                <a:ext cx="6303908" cy="771744"/>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151" name="Google Shape;110;p7"/>
              <p:cNvSpPr/>
              <p:nvPr/>
            </p:nvSpPr>
            <p:spPr>
              <a:xfrm flipH="1" rot="10800000">
                <a:off x="6300687" y="0"/>
                <a:ext cx="771744" cy="771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grpSp>
        <p:nvGrpSpPr>
          <p:cNvPr id="161" name="Google Shape;111;p7"/>
          <p:cNvGrpSpPr/>
          <p:nvPr/>
        </p:nvGrpSpPr>
        <p:grpSpPr>
          <a:xfrm>
            <a:off x="6946841" y="4472723"/>
            <a:ext cx="2202831" cy="670795"/>
            <a:chOff x="0" y="0"/>
            <a:chExt cx="2202830" cy="670794"/>
          </a:xfrm>
        </p:grpSpPr>
        <p:sp>
          <p:nvSpPr>
            <p:cNvPr id="154" name="Google Shape;112;p7"/>
            <p:cNvSpPr/>
            <p:nvPr/>
          </p:nvSpPr>
          <p:spPr>
            <a:xfrm rot="10800000">
              <a:off x="0" y="475610"/>
              <a:ext cx="394201" cy="131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157" name="Google Shape;113;p7"/>
            <p:cNvGrpSpPr/>
            <p:nvPr/>
          </p:nvGrpSpPr>
          <p:grpSpPr>
            <a:xfrm>
              <a:off x="159608" y="-1"/>
              <a:ext cx="2040837" cy="670796"/>
              <a:chOff x="0" y="0"/>
              <a:chExt cx="2040836" cy="670794"/>
            </a:xfrm>
          </p:grpSpPr>
          <p:sp>
            <p:nvSpPr>
              <p:cNvPr id="155" name="Google Shape;114;p7"/>
              <p:cNvSpPr/>
              <p:nvPr/>
            </p:nvSpPr>
            <p:spPr>
              <a:xfrm flipH="1">
                <a:off x="668235" y="2"/>
                <a:ext cx="1372602"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56" name="Google Shape;115;p7"/>
              <p:cNvSpPr/>
              <p:nvPr/>
            </p:nvSpPr>
            <p:spPr>
              <a:xfrm flipH="1">
                <a:off x="0" y="0"/>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160" name="Google Shape;116;p7"/>
            <p:cNvGrpSpPr/>
            <p:nvPr/>
          </p:nvGrpSpPr>
          <p:grpSpPr>
            <a:xfrm>
              <a:off x="2967" y="174015"/>
              <a:ext cx="2199864" cy="304563"/>
              <a:chOff x="0" y="0"/>
              <a:chExt cx="2199862" cy="304562"/>
            </a:xfrm>
          </p:grpSpPr>
          <p:sp>
            <p:nvSpPr>
              <p:cNvPr id="158" name="Google Shape;117;p7"/>
              <p:cNvSpPr/>
              <p:nvPr/>
            </p:nvSpPr>
            <p:spPr>
              <a:xfrm flipH="1">
                <a:off x="298156" y="12"/>
                <a:ext cx="1901707" cy="304551"/>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59" name="Google Shape;118;p7"/>
              <p:cNvSpPr/>
              <p:nvPr/>
            </p:nvSpPr>
            <p:spPr>
              <a:xfrm flipH="1">
                <a:off x="0" y="0"/>
                <a:ext cx="304551" cy="30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162" name="Title Text"/>
          <p:cNvSpPr txBox="1"/>
          <p:nvPr>
            <p:ph type="title"/>
          </p:nvPr>
        </p:nvSpPr>
        <p:spPr>
          <a:xfrm>
            <a:off x="814275" y="392574"/>
            <a:ext cx="5258400" cy="766201"/>
          </a:xfrm>
          <a:prstGeom prst="rect">
            <a:avLst/>
          </a:prstGeom>
        </p:spPr>
        <p:txBody>
          <a:bodyPr>
            <a:normAutofit fontScale="100000" lnSpcReduction="0"/>
          </a:bodyPr>
          <a:lstStyle/>
          <a:p>
            <a:pPr/>
            <a:r>
              <a:t>Title Text</a:t>
            </a:r>
          </a:p>
        </p:txBody>
      </p:sp>
      <p:sp>
        <p:nvSpPr>
          <p:cNvPr id="163" name="Body Level One…"/>
          <p:cNvSpPr txBox="1"/>
          <p:nvPr>
            <p:ph type="body" sz="quarter" idx="1"/>
          </p:nvPr>
        </p:nvSpPr>
        <p:spPr>
          <a:xfrm>
            <a:off x="870449" y="1545076"/>
            <a:ext cx="2247901" cy="2709901"/>
          </a:xfrm>
          <a:prstGeom prst="rect">
            <a:avLst/>
          </a:prstGeom>
        </p:spPr>
        <p:txBody>
          <a:bodyPr anchor="t">
            <a:normAutofit fontScale="100000" lnSpcReduction="0"/>
          </a:bodyPr>
          <a:lstStyle>
            <a:lvl1pPr indent="-342900">
              <a:buSzPts val="1800"/>
              <a:defRPr sz="1800"/>
            </a:lvl1pPr>
            <a:lvl2pPr indent="-342900">
              <a:buSzPts val="1800"/>
              <a:defRPr sz="1800"/>
            </a:lvl2pPr>
            <a:lvl3pPr indent="-342900">
              <a:buSzPts val="1800"/>
              <a:defRPr sz="1800"/>
            </a:lvl3pPr>
            <a:lvl4pPr indent="-342900">
              <a:buSzPts val="1800"/>
              <a:defRPr sz="1800"/>
            </a:lvl4pPr>
            <a:lvl5pPr indent="-342900">
              <a:buSzPts val="1800"/>
              <a:defRPr sz="1800"/>
            </a:lvl5pPr>
          </a:lstStyle>
          <a:p>
            <a:pPr/>
            <a:r>
              <a:t>Body Level One</a:t>
            </a:r>
          </a:p>
          <a:p>
            <a:pPr lvl="1"/>
            <a:r>
              <a:t>Body Level Two</a:t>
            </a:r>
          </a:p>
          <a:p>
            <a:pPr lvl="2"/>
            <a:r>
              <a:t>Body Level Three</a:t>
            </a:r>
          </a:p>
          <a:p>
            <a:pPr lvl="3"/>
            <a:r>
              <a:t>Body Level Four</a:t>
            </a:r>
          </a:p>
          <a:p>
            <a:pPr lvl="4"/>
            <a:r>
              <a:t>Body Level Five</a:t>
            </a:r>
          </a:p>
        </p:txBody>
      </p:sp>
      <p:sp>
        <p:nvSpPr>
          <p:cNvPr id="164" name="Google Shape;121;p7"/>
          <p:cNvSpPr txBox="1"/>
          <p:nvPr>
            <p:ph type="body" sz="quarter" idx="21"/>
          </p:nvPr>
        </p:nvSpPr>
        <p:spPr>
          <a:xfrm>
            <a:off x="3233636" y="1545076"/>
            <a:ext cx="2247901" cy="2709901"/>
          </a:xfrm>
          <a:prstGeom prst="rect">
            <a:avLst/>
          </a:prstGeom>
        </p:spPr>
        <p:txBody>
          <a:bodyPr anchor="t">
            <a:normAutofit fontScale="100000" lnSpcReduction="0"/>
          </a:bodyPr>
          <a:lstStyle/>
          <a:p>
            <a:pPr indent="-342900">
              <a:buSzPts val="1800"/>
              <a:defRPr sz="1800"/>
            </a:pPr>
          </a:p>
        </p:txBody>
      </p:sp>
      <p:sp>
        <p:nvSpPr>
          <p:cNvPr id="165" name="Google Shape;122;p7"/>
          <p:cNvSpPr txBox="1"/>
          <p:nvPr>
            <p:ph type="body" sz="quarter" idx="22"/>
          </p:nvPr>
        </p:nvSpPr>
        <p:spPr>
          <a:xfrm>
            <a:off x="5540650" y="1545076"/>
            <a:ext cx="2247901" cy="2709901"/>
          </a:xfrm>
          <a:prstGeom prst="rect">
            <a:avLst/>
          </a:prstGeom>
        </p:spPr>
        <p:txBody>
          <a:bodyPr anchor="t">
            <a:normAutofit fontScale="100000" lnSpcReduction="0"/>
          </a:bodyPr>
          <a:lstStyle/>
          <a:p>
            <a:pPr indent="-342900">
              <a:buSzPts val="1800"/>
              <a:defRPr sz="1800"/>
            </a:pP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grpSp>
        <p:nvGrpSpPr>
          <p:cNvPr id="180" name="Google Shape;125;p8"/>
          <p:cNvGrpSpPr/>
          <p:nvPr/>
        </p:nvGrpSpPr>
        <p:grpSpPr>
          <a:xfrm>
            <a:off x="-8" y="120"/>
            <a:ext cx="7072431" cy="1327316"/>
            <a:chOff x="-3" y="80"/>
            <a:chExt cx="7072430" cy="1327315"/>
          </a:xfrm>
        </p:grpSpPr>
        <p:sp>
          <p:nvSpPr>
            <p:cNvPr id="173" name="Google Shape;126;p8"/>
            <p:cNvSpPr/>
            <p:nvPr/>
          </p:nvSpPr>
          <p:spPr>
            <a:xfrm>
              <a:off x="6292649" y="126424"/>
              <a:ext cx="779701" cy="259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nvGrpSpPr>
            <p:cNvPr id="176" name="Google Shape;127;p8"/>
            <p:cNvGrpSpPr/>
            <p:nvPr/>
          </p:nvGrpSpPr>
          <p:grpSpPr>
            <a:xfrm>
              <a:off x="6" y="80"/>
              <a:ext cx="6756168" cy="1327316"/>
              <a:chOff x="3" y="40"/>
              <a:chExt cx="6756167" cy="1327315"/>
            </a:xfrm>
          </p:grpSpPr>
          <p:sp>
            <p:nvSpPr>
              <p:cNvPr id="174" name="Google Shape;128;p8"/>
              <p:cNvSpPr/>
              <p:nvPr/>
            </p:nvSpPr>
            <p:spPr>
              <a:xfrm flipH="1" rot="10800000">
                <a:off x="3" y="40"/>
                <a:ext cx="5434355" cy="1327311"/>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175" name="Google Shape;129;p8"/>
              <p:cNvSpPr/>
              <p:nvPr/>
            </p:nvSpPr>
            <p:spPr>
              <a:xfrm flipH="1" rot="10800000">
                <a:off x="5428861" y="44"/>
                <a:ext cx="1327310" cy="132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nvGrpSpPr>
            <p:cNvPr id="179" name="Google Shape;130;p8"/>
            <p:cNvGrpSpPr/>
            <p:nvPr/>
          </p:nvGrpSpPr>
          <p:grpSpPr>
            <a:xfrm>
              <a:off x="-4" y="381007"/>
              <a:ext cx="7072431" cy="771745"/>
              <a:chOff x="0" y="0"/>
              <a:chExt cx="7072430" cy="771743"/>
            </a:xfrm>
          </p:grpSpPr>
          <p:sp>
            <p:nvSpPr>
              <p:cNvPr id="177" name="Google Shape;131;p8"/>
              <p:cNvSpPr/>
              <p:nvPr/>
            </p:nvSpPr>
            <p:spPr>
              <a:xfrm flipH="1" rot="10800000">
                <a:off x="0" y="0"/>
                <a:ext cx="6303908" cy="771744"/>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sp>
            <p:nvSpPr>
              <p:cNvPr id="178" name="Google Shape;132;p8"/>
              <p:cNvSpPr/>
              <p:nvPr/>
            </p:nvSpPr>
            <p:spPr>
              <a:xfrm flipH="1" rot="10800000">
                <a:off x="6300687" y="0"/>
                <a:ext cx="771744" cy="771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Arvo"/>
                    <a:ea typeface="Arvo"/>
                    <a:cs typeface="Arvo"/>
                    <a:sym typeface="Arvo"/>
                  </a:defRPr>
                </a:pPr>
              </a:p>
            </p:txBody>
          </p:sp>
        </p:grpSp>
      </p:grpSp>
      <p:grpSp>
        <p:nvGrpSpPr>
          <p:cNvPr id="188" name="Google Shape;133;p8"/>
          <p:cNvGrpSpPr/>
          <p:nvPr/>
        </p:nvGrpSpPr>
        <p:grpSpPr>
          <a:xfrm>
            <a:off x="6946841" y="4472723"/>
            <a:ext cx="2202831" cy="670795"/>
            <a:chOff x="0" y="0"/>
            <a:chExt cx="2202830" cy="670794"/>
          </a:xfrm>
        </p:grpSpPr>
        <p:sp>
          <p:nvSpPr>
            <p:cNvPr id="181" name="Google Shape;134;p8"/>
            <p:cNvSpPr/>
            <p:nvPr/>
          </p:nvSpPr>
          <p:spPr>
            <a:xfrm rot="10800000">
              <a:off x="0" y="475610"/>
              <a:ext cx="394201" cy="131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184" name="Google Shape;135;p8"/>
            <p:cNvGrpSpPr/>
            <p:nvPr/>
          </p:nvGrpSpPr>
          <p:grpSpPr>
            <a:xfrm>
              <a:off x="159608" y="-1"/>
              <a:ext cx="2040837" cy="670796"/>
              <a:chOff x="0" y="0"/>
              <a:chExt cx="2040836" cy="670794"/>
            </a:xfrm>
          </p:grpSpPr>
          <p:sp>
            <p:nvSpPr>
              <p:cNvPr id="182" name="Google Shape;136;p8"/>
              <p:cNvSpPr/>
              <p:nvPr/>
            </p:nvSpPr>
            <p:spPr>
              <a:xfrm flipH="1">
                <a:off x="668235" y="2"/>
                <a:ext cx="1372602"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83" name="Google Shape;137;p8"/>
              <p:cNvSpPr/>
              <p:nvPr/>
            </p:nvSpPr>
            <p:spPr>
              <a:xfrm flipH="1">
                <a:off x="0" y="0"/>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187" name="Google Shape;138;p8"/>
            <p:cNvGrpSpPr/>
            <p:nvPr/>
          </p:nvGrpSpPr>
          <p:grpSpPr>
            <a:xfrm>
              <a:off x="2967" y="174015"/>
              <a:ext cx="2199864" cy="304563"/>
              <a:chOff x="0" y="0"/>
              <a:chExt cx="2199862" cy="304562"/>
            </a:xfrm>
          </p:grpSpPr>
          <p:sp>
            <p:nvSpPr>
              <p:cNvPr id="185" name="Google Shape;139;p8"/>
              <p:cNvSpPr/>
              <p:nvPr/>
            </p:nvSpPr>
            <p:spPr>
              <a:xfrm flipH="1">
                <a:off x="298156" y="12"/>
                <a:ext cx="1901707" cy="304551"/>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86" name="Google Shape;140;p8"/>
              <p:cNvSpPr/>
              <p:nvPr/>
            </p:nvSpPr>
            <p:spPr>
              <a:xfrm flipH="1">
                <a:off x="0" y="0"/>
                <a:ext cx="304551" cy="30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189" name="Title Text"/>
          <p:cNvSpPr txBox="1"/>
          <p:nvPr>
            <p:ph type="title"/>
          </p:nvPr>
        </p:nvSpPr>
        <p:spPr>
          <a:xfrm>
            <a:off x="814275" y="392574"/>
            <a:ext cx="5258400" cy="766201"/>
          </a:xfrm>
          <a:prstGeom prst="rect">
            <a:avLst/>
          </a:prstGeom>
        </p:spPr>
        <p:txBody>
          <a:bodyPr>
            <a:normAutofit fontScale="100000" lnSpcReduction="0"/>
          </a:bodyPr>
          <a:lstStyle/>
          <a:p>
            <a:pPr/>
            <a:r>
              <a:t>Title Text</a:t>
            </a:r>
          </a:p>
        </p:txBody>
      </p:sp>
      <p:sp>
        <p:nvSpPr>
          <p:cNvPr id="1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
    <p:spTree>
      <p:nvGrpSpPr>
        <p:cNvPr id="1" name=""/>
        <p:cNvGrpSpPr/>
        <p:nvPr/>
      </p:nvGrpSpPr>
      <p:grpSpPr>
        <a:xfrm>
          <a:off x="0" y="0"/>
          <a:ext cx="0" cy="0"/>
          <a:chOff x="0" y="0"/>
          <a:chExt cx="0" cy="0"/>
        </a:xfrm>
      </p:grpSpPr>
      <p:grpSp>
        <p:nvGrpSpPr>
          <p:cNvPr id="204" name="Google Shape;144;p9"/>
          <p:cNvGrpSpPr/>
          <p:nvPr/>
        </p:nvGrpSpPr>
        <p:grpSpPr>
          <a:xfrm>
            <a:off x="2466137" y="4472723"/>
            <a:ext cx="6686827" cy="670795"/>
            <a:chOff x="0" y="0"/>
            <a:chExt cx="6686824" cy="670794"/>
          </a:xfrm>
        </p:grpSpPr>
        <p:sp>
          <p:nvSpPr>
            <p:cNvPr id="197" name="Google Shape;145;p9"/>
            <p:cNvSpPr/>
            <p:nvPr/>
          </p:nvSpPr>
          <p:spPr>
            <a:xfrm rot="10800000">
              <a:off x="0" y="475610"/>
              <a:ext cx="394201" cy="131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200" name="Google Shape;146;p9"/>
            <p:cNvGrpSpPr/>
            <p:nvPr/>
          </p:nvGrpSpPr>
          <p:grpSpPr>
            <a:xfrm>
              <a:off x="159608" y="-1"/>
              <a:ext cx="6527217" cy="670796"/>
              <a:chOff x="0" y="0"/>
              <a:chExt cx="6527216" cy="670794"/>
            </a:xfrm>
          </p:grpSpPr>
          <p:sp>
            <p:nvSpPr>
              <p:cNvPr id="198" name="Google Shape;147;p9"/>
              <p:cNvSpPr/>
              <p:nvPr/>
            </p:nvSpPr>
            <p:spPr>
              <a:xfrm flipH="1">
                <a:off x="665858" y="2"/>
                <a:ext cx="5861359"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99" name="Google Shape;148;p9"/>
              <p:cNvSpPr/>
              <p:nvPr/>
            </p:nvSpPr>
            <p:spPr>
              <a:xfrm flipH="1">
                <a:off x="0" y="0"/>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03" name="Google Shape;149;p9"/>
            <p:cNvGrpSpPr/>
            <p:nvPr/>
          </p:nvGrpSpPr>
          <p:grpSpPr>
            <a:xfrm>
              <a:off x="2967" y="174015"/>
              <a:ext cx="6682919" cy="304563"/>
              <a:chOff x="0" y="0"/>
              <a:chExt cx="6682917" cy="304562"/>
            </a:xfrm>
          </p:grpSpPr>
          <p:sp>
            <p:nvSpPr>
              <p:cNvPr id="201" name="Google Shape;150;p9"/>
              <p:cNvSpPr/>
              <p:nvPr/>
            </p:nvSpPr>
            <p:spPr>
              <a:xfrm flipH="1">
                <a:off x="305530" y="12"/>
                <a:ext cx="6377388" cy="304551"/>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02" name="Google Shape;151;p9"/>
              <p:cNvSpPr/>
              <p:nvPr/>
            </p:nvSpPr>
            <p:spPr>
              <a:xfrm flipH="1">
                <a:off x="0" y="0"/>
                <a:ext cx="304551" cy="30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205" name="Body Level One…"/>
          <p:cNvSpPr txBox="1"/>
          <p:nvPr>
            <p:ph type="body" sz="quarter" idx="1"/>
          </p:nvPr>
        </p:nvSpPr>
        <p:spPr>
          <a:xfrm>
            <a:off x="2682800" y="4636499"/>
            <a:ext cx="6004201" cy="315601"/>
          </a:xfrm>
          <a:prstGeom prst="rect">
            <a:avLst/>
          </a:prstGeom>
        </p:spPr>
        <p:txBody>
          <a:bodyPr>
            <a:normAutofit fontScale="100000" lnSpcReduction="0"/>
          </a:bodyPr>
          <a:lstStyle>
            <a:lvl1pPr marL="228600" indent="0">
              <a:spcBef>
                <a:spcPts val="0"/>
              </a:spcBef>
              <a:buClrTx/>
              <a:buSzTx/>
              <a:buFontTx/>
              <a:buNone/>
              <a:defRPr sz="1300"/>
            </a:lvl1pPr>
            <a:lvl2pPr marL="739775" indent="-206375">
              <a:spcBef>
                <a:spcPts val="0"/>
              </a:spcBef>
              <a:buClrTx/>
              <a:buSzPts val="1300"/>
              <a:buFontTx/>
              <a:defRPr sz="1300"/>
            </a:lvl2pPr>
            <a:lvl3pPr marL="1196975" indent="-206375">
              <a:spcBef>
                <a:spcPts val="0"/>
              </a:spcBef>
              <a:buClrTx/>
              <a:buSzPts val="1300"/>
              <a:buFontTx/>
              <a:defRPr sz="1300"/>
            </a:lvl3pPr>
            <a:lvl4pPr marL="1654175" indent="-206375">
              <a:spcBef>
                <a:spcPts val="0"/>
              </a:spcBef>
              <a:buClrTx/>
              <a:buSzPts val="1300"/>
              <a:buFontTx/>
              <a:defRPr sz="1300"/>
            </a:lvl4pPr>
            <a:lvl5pPr marL="2111375" indent="-206375">
              <a:spcBef>
                <a:spcPts val="0"/>
              </a:spcBef>
              <a:buClrTx/>
              <a:buSzPts val="1300"/>
              <a:buFontTx/>
              <a:defRPr sz="1300"/>
            </a:lvl5pPr>
          </a:lstStyle>
          <a:p>
            <a:pPr/>
            <a:r>
              <a:t>Body Level One</a:t>
            </a:r>
          </a:p>
          <a:p>
            <a:pPr lvl="1"/>
            <a:r>
              <a:t>Body Level Two</a:t>
            </a:r>
          </a:p>
          <a:p>
            <a:pPr lvl="2"/>
            <a:r>
              <a:t>Body Level Three</a:t>
            </a:r>
          </a:p>
          <a:p>
            <a:pPr lvl="3"/>
            <a:r>
              <a:t>Body Level Four</a:t>
            </a:r>
          </a:p>
          <a:p>
            <a:pPr lvl="4"/>
            <a:r>
              <a:t>Body Level Five</a:t>
            </a:r>
          </a:p>
        </p:txBody>
      </p:sp>
      <p:sp>
        <p:nvSpPr>
          <p:cNvPr id="206" name="Slide Number"/>
          <p:cNvSpPr txBox="1"/>
          <p:nvPr>
            <p:ph type="sldNum" sz="quarter" idx="2"/>
          </p:nvPr>
        </p:nvSpPr>
        <p:spPr>
          <a:prstGeom prst="rect">
            <a:avLst/>
          </a:prstGeom>
        </p:spPr>
        <p:txBody>
          <a:bodyPr/>
          <a:lstStyle/>
          <a:p>
            <a:pPr/>
            <a:fld id="{86CB4B4D-7CA3-9044-876B-883B54F8677D}" type="slidenum"/>
          </a:p>
        </p:txBody>
      </p:sp>
      <p:grpSp>
        <p:nvGrpSpPr>
          <p:cNvPr id="214" name="Google Shape;154;p9"/>
          <p:cNvGrpSpPr/>
          <p:nvPr/>
        </p:nvGrpSpPr>
        <p:grpSpPr>
          <a:xfrm>
            <a:off x="-16" y="-3"/>
            <a:ext cx="2202830" cy="670795"/>
            <a:chOff x="-7" y="-1"/>
            <a:chExt cx="2202829" cy="670794"/>
          </a:xfrm>
        </p:grpSpPr>
        <p:sp>
          <p:nvSpPr>
            <p:cNvPr id="207" name="Google Shape;155;p9"/>
            <p:cNvSpPr/>
            <p:nvPr/>
          </p:nvSpPr>
          <p:spPr>
            <a:xfrm>
              <a:off x="1808621" y="63782"/>
              <a:ext cx="394201" cy="131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210" name="Google Shape;156;p9"/>
            <p:cNvGrpSpPr/>
            <p:nvPr/>
          </p:nvGrpSpPr>
          <p:grpSpPr>
            <a:xfrm>
              <a:off x="2376" y="-2"/>
              <a:ext cx="2040838" cy="670796"/>
              <a:chOff x="0" y="0"/>
              <a:chExt cx="2040836" cy="670794"/>
            </a:xfrm>
          </p:grpSpPr>
          <p:sp>
            <p:nvSpPr>
              <p:cNvPr id="208" name="Google Shape;157;p9"/>
              <p:cNvSpPr/>
              <p:nvPr/>
            </p:nvSpPr>
            <p:spPr>
              <a:xfrm flipH="1" rot="10800000">
                <a:off x="0" y="0"/>
                <a:ext cx="1372602"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09" name="Google Shape;158;p9"/>
              <p:cNvSpPr/>
              <p:nvPr/>
            </p:nvSpPr>
            <p:spPr>
              <a:xfrm flipH="1" rot="10800000">
                <a:off x="1369874" y="2"/>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13" name="Google Shape;159;p9"/>
            <p:cNvGrpSpPr/>
            <p:nvPr/>
          </p:nvGrpSpPr>
          <p:grpSpPr>
            <a:xfrm>
              <a:off x="-8" y="192215"/>
              <a:ext cx="2199863" cy="304563"/>
              <a:chOff x="0" y="0"/>
              <a:chExt cx="2199862" cy="304562"/>
            </a:xfrm>
          </p:grpSpPr>
          <p:sp>
            <p:nvSpPr>
              <p:cNvPr id="211" name="Google Shape;160;p9"/>
              <p:cNvSpPr/>
              <p:nvPr/>
            </p:nvSpPr>
            <p:spPr>
              <a:xfrm flipH="1" rot="10800000">
                <a:off x="0" y="0"/>
                <a:ext cx="1901707" cy="304550"/>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12" name="Google Shape;161;p9"/>
              <p:cNvSpPr/>
              <p:nvPr/>
            </p:nvSpPr>
            <p:spPr>
              <a:xfrm flipH="1" rot="10800000">
                <a:off x="1895312" y="12"/>
                <a:ext cx="304551" cy="3045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defRPr>
                </a:pPr>
              </a:p>
            </p:txBody>
          </p:sp>
        </p:grpSp>
      </p:gr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grpSp>
        <p:nvGrpSpPr>
          <p:cNvPr id="9" name="Google Shape;163;p10"/>
          <p:cNvGrpSpPr/>
          <p:nvPr/>
        </p:nvGrpSpPr>
        <p:grpSpPr>
          <a:xfrm>
            <a:off x="-16" y="-3"/>
            <a:ext cx="2202830" cy="670795"/>
            <a:chOff x="-7" y="-1"/>
            <a:chExt cx="2202829" cy="670794"/>
          </a:xfrm>
        </p:grpSpPr>
        <p:sp>
          <p:nvSpPr>
            <p:cNvPr id="2" name="Google Shape;164;p10"/>
            <p:cNvSpPr/>
            <p:nvPr/>
          </p:nvSpPr>
          <p:spPr>
            <a:xfrm>
              <a:off x="1808621" y="63782"/>
              <a:ext cx="394201" cy="131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5" name="Google Shape;165;p10"/>
            <p:cNvGrpSpPr/>
            <p:nvPr/>
          </p:nvGrpSpPr>
          <p:grpSpPr>
            <a:xfrm>
              <a:off x="2376" y="-2"/>
              <a:ext cx="2040838" cy="670796"/>
              <a:chOff x="0" y="0"/>
              <a:chExt cx="2040836" cy="670794"/>
            </a:xfrm>
          </p:grpSpPr>
          <p:sp>
            <p:nvSpPr>
              <p:cNvPr id="3" name="Google Shape;166;p10"/>
              <p:cNvSpPr/>
              <p:nvPr/>
            </p:nvSpPr>
            <p:spPr>
              <a:xfrm flipH="1" rot="10800000">
                <a:off x="0" y="0"/>
                <a:ext cx="1372602"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4" name="Google Shape;167;p10"/>
              <p:cNvSpPr/>
              <p:nvPr/>
            </p:nvSpPr>
            <p:spPr>
              <a:xfrm flipH="1" rot="10800000">
                <a:off x="1369874" y="2"/>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8" name="Google Shape;168;p10"/>
            <p:cNvGrpSpPr/>
            <p:nvPr/>
          </p:nvGrpSpPr>
          <p:grpSpPr>
            <a:xfrm>
              <a:off x="-8" y="192215"/>
              <a:ext cx="2199863" cy="304563"/>
              <a:chOff x="0" y="0"/>
              <a:chExt cx="2199862" cy="304562"/>
            </a:xfrm>
          </p:grpSpPr>
          <p:sp>
            <p:nvSpPr>
              <p:cNvPr id="6" name="Google Shape;169;p10"/>
              <p:cNvSpPr/>
              <p:nvPr/>
            </p:nvSpPr>
            <p:spPr>
              <a:xfrm flipH="1" rot="10800000">
                <a:off x="0" y="0"/>
                <a:ext cx="1901707" cy="304550"/>
              </a:xfrm>
              <a:prstGeom prst="rect">
                <a:avLst/>
              </a:prstGeom>
              <a:solidFill>
                <a:schemeClr val="accent1"/>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7" name="Google Shape;170;p10"/>
              <p:cNvSpPr/>
              <p:nvPr/>
            </p:nvSpPr>
            <p:spPr>
              <a:xfrm flipH="1" rot="10800000">
                <a:off x="1895312" y="12"/>
                <a:ext cx="304551" cy="3045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defRPr>
                </a:pPr>
              </a:p>
            </p:txBody>
          </p:sp>
        </p:grpSp>
      </p:grpSp>
      <p:grpSp>
        <p:nvGrpSpPr>
          <p:cNvPr id="17" name="Google Shape;171;p10"/>
          <p:cNvGrpSpPr/>
          <p:nvPr/>
        </p:nvGrpSpPr>
        <p:grpSpPr>
          <a:xfrm>
            <a:off x="6946841" y="4472723"/>
            <a:ext cx="2202831" cy="670795"/>
            <a:chOff x="0" y="0"/>
            <a:chExt cx="2202830" cy="670794"/>
          </a:xfrm>
        </p:grpSpPr>
        <p:sp>
          <p:nvSpPr>
            <p:cNvPr id="10" name="Google Shape;172;p10"/>
            <p:cNvSpPr/>
            <p:nvPr/>
          </p:nvSpPr>
          <p:spPr>
            <a:xfrm rot="10800000">
              <a:off x="0" y="475610"/>
              <a:ext cx="394201" cy="131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004"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13" name="Google Shape;173;p10"/>
            <p:cNvGrpSpPr/>
            <p:nvPr/>
          </p:nvGrpSpPr>
          <p:grpSpPr>
            <a:xfrm>
              <a:off x="159608" y="-1"/>
              <a:ext cx="2040837" cy="670796"/>
              <a:chOff x="0" y="0"/>
              <a:chExt cx="2040836" cy="670794"/>
            </a:xfrm>
          </p:grpSpPr>
          <p:sp>
            <p:nvSpPr>
              <p:cNvPr id="11" name="Google Shape;174;p10"/>
              <p:cNvSpPr/>
              <p:nvPr/>
            </p:nvSpPr>
            <p:spPr>
              <a:xfrm flipH="1">
                <a:off x="668235" y="2"/>
                <a:ext cx="1372602" cy="670793"/>
              </a:xfrm>
              <a:prstGeom prst="rect">
                <a:avLst/>
              </a:pr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2" name="Google Shape;175;p10"/>
              <p:cNvSpPr/>
              <p:nvPr/>
            </p:nvSpPr>
            <p:spPr>
              <a:xfrm flipH="1">
                <a:off x="0" y="0"/>
                <a:ext cx="670963" cy="6707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16" name="Google Shape;176;p10"/>
            <p:cNvGrpSpPr/>
            <p:nvPr/>
          </p:nvGrpSpPr>
          <p:grpSpPr>
            <a:xfrm>
              <a:off x="2967" y="174015"/>
              <a:ext cx="2199864" cy="304563"/>
              <a:chOff x="0" y="0"/>
              <a:chExt cx="2199862" cy="304562"/>
            </a:xfrm>
          </p:grpSpPr>
          <p:sp>
            <p:nvSpPr>
              <p:cNvPr id="14" name="Google Shape;177;p10"/>
              <p:cNvSpPr/>
              <p:nvPr/>
            </p:nvSpPr>
            <p:spPr>
              <a:xfrm flipH="1">
                <a:off x="298156" y="12"/>
                <a:ext cx="1901707" cy="304551"/>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5" name="Google Shape;178;p10"/>
              <p:cNvSpPr/>
              <p:nvPr/>
            </p:nvSpPr>
            <p:spPr>
              <a:xfrm flipH="1">
                <a:off x="0" y="0"/>
                <a:ext cx="304551" cy="304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18" name="Slide Number"/>
          <p:cNvSpPr txBox="1"/>
          <p:nvPr>
            <p:ph type="sldNum" sz="quarter" idx="2"/>
          </p:nvPr>
        </p:nvSpPr>
        <p:spPr>
          <a:xfrm>
            <a:off x="8740334" y="4613974"/>
            <a:ext cx="365067" cy="360651"/>
          </a:xfrm>
          <a:prstGeom prst="rect">
            <a:avLst/>
          </a:prstGeom>
          <a:ln w="12700">
            <a:miter lim="400000"/>
          </a:ln>
        </p:spPr>
        <p:txBody>
          <a:bodyPr wrap="none" lIns="91424" tIns="91424" rIns="91424" bIns="91424" anchor="ctr">
            <a:spAutoFit/>
          </a:bodyPr>
          <a:lstStyle>
            <a:lvl1pPr algn="r">
              <a:defRPr b="1" sz="1200">
                <a:solidFill>
                  <a:srgbClr val="FFFFFF"/>
                </a:solidFill>
                <a:latin typeface="Roboto Condensed"/>
                <a:ea typeface="Roboto Condensed"/>
                <a:cs typeface="Roboto Condensed"/>
                <a:sym typeface="Roboto Condensed"/>
              </a:defRPr>
            </a:lvl1pPr>
          </a:lstStyle>
          <a:p>
            <a:pPr/>
            <a:fld id="{86CB4B4D-7CA3-9044-876B-883B54F8677D}" type="slidenum"/>
          </a:p>
        </p:txBody>
      </p:sp>
      <p:sp>
        <p:nvSpPr>
          <p:cNvPr id="19" name="Title Text"/>
          <p:cNvSpPr txBox="1"/>
          <p:nvPr>
            <p:ph type="title"/>
          </p:nvPr>
        </p:nvSpPr>
        <p:spPr>
          <a:xfrm>
            <a:off x="457200" y="168616"/>
            <a:ext cx="8229600" cy="93197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lstStyle/>
          <a:p>
            <a:pPr/>
            <a:r>
              <a:t>Title Text</a:t>
            </a:r>
          </a:p>
        </p:txBody>
      </p:sp>
      <p:sp>
        <p:nvSpPr>
          <p:cNvPr id="20" name="Body Level One…"/>
          <p:cNvSpPr txBox="1"/>
          <p:nvPr>
            <p:ph type="body" idx="1"/>
          </p:nvPr>
        </p:nvSpPr>
        <p:spPr>
          <a:xfrm>
            <a:off x="457200" y="1100590"/>
            <a:ext cx="8229600" cy="359359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FFFFFF"/>
          </a:solidFill>
          <a:uFillTx/>
          <a:latin typeface="Roboto Condensed"/>
          <a:ea typeface="Roboto Condensed"/>
          <a:cs typeface="Roboto Condensed"/>
          <a:sym typeface="Roboto Condensed"/>
        </a:defRPr>
      </a:lvl1pPr>
      <a:lvl2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FFFFFF"/>
          </a:solidFill>
          <a:uFillTx/>
          <a:latin typeface="Roboto Condensed"/>
          <a:ea typeface="Roboto Condensed"/>
          <a:cs typeface="Roboto Condensed"/>
          <a:sym typeface="Roboto Condensed"/>
        </a:defRPr>
      </a:lvl2pPr>
      <a:lvl3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FFFFFF"/>
          </a:solidFill>
          <a:uFillTx/>
          <a:latin typeface="Roboto Condensed"/>
          <a:ea typeface="Roboto Condensed"/>
          <a:cs typeface="Roboto Condensed"/>
          <a:sym typeface="Roboto Condensed"/>
        </a:defRPr>
      </a:lvl3pPr>
      <a:lvl4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FFFFFF"/>
          </a:solidFill>
          <a:uFillTx/>
          <a:latin typeface="Roboto Condensed"/>
          <a:ea typeface="Roboto Condensed"/>
          <a:cs typeface="Roboto Condensed"/>
          <a:sym typeface="Roboto Condensed"/>
        </a:defRPr>
      </a:lvl4pPr>
      <a:lvl5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FFFFFF"/>
          </a:solidFill>
          <a:uFillTx/>
          <a:latin typeface="Roboto Condensed"/>
          <a:ea typeface="Roboto Condensed"/>
          <a:cs typeface="Roboto Condensed"/>
          <a:sym typeface="Roboto Condensed"/>
        </a:defRPr>
      </a:lvl5pPr>
      <a:lvl6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FFFFFF"/>
          </a:solidFill>
          <a:uFillTx/>
          <a:latin typeface="Roboto Condensed"/>
          <a:ea typeface="Roboto Condensed"/>
          <a:cs typeface="Roboto Condensed"/>
          <a:sym typeface="Roboto Condensed"/>
        </a:defRPr>
      </a:lvl6pPr>
      <a:lvl7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FFFFFF"/>
          </a:solidFill>
          <a:uFillTx/>
          <a:latin typeface="Roboto Condensed"/>
          <a:ea typeface="Roboto Condensed"/>
          <a:cs typeface="Roboto Condensed"/>
          <a:sym typeface="Roboto Condensed"/>
        </a:defRPr>
      </a:lvl7pPr>
      <a:lvl8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FFFFFF"/>
          </a:solidFill>
          <a:uFillTx/>
          <a:latin typeface="Roboto Condensed"/>
          <a:ea typeface="Roboto Condensed"/>
          <a:cs typeface="Roboto Condensed"/>
          <a:sym typeface="Roboto Condensed"/>
        </a:defRPr>
      </a:lvl8pPr>
      <a:lvl9pPr marL="0" marR="0" indent="0" algn="l" defTabSz="914400" rtl="0" latinLnBrk="0">
        <a:lnSpc>
          <a:spcPct val="100000"/>
        </a:lnSpc>
        <a:spcBef>
          <a:spcPts val="0"/>
        </a:spcBef>
        <a:spcAft>
          <a:spcPts val="0"/>
        </a:spcAft>
        <a:buClrTx/>
        <a:buSzTx/>
        <a:buFontTx/>
        <a:buNone/>
        <a:tabLst/>
        <a:defRPr b="1" baseline="0" cap="none" i="0" spc="0" strike="noStrike" sz="2000" u="none">
          <a:solidFill>
            <a:srgbClr val="FFFFFF"/>
          </a:solidFill>
          <a:uFillTx/>
          <a:latin typeface="Roboto Condensed"/>
          <a:ea typeface="Roboto Condensed"/>
          <a:cs typeface="Roboto Condensed"/>
          <a:sym typeface="Roboto Condensed"/>
        </a:defRPr>
      </a:lvl9pPr>
    </p:titleStyle>
    <p:bodyStyle>
      <a:lvl1pPr marL="457200" marR="0" indent="-381000" algn="l" defTabSz="914400" rtl="0" latinLnBrk="0">
        <a:lnSpc>
          <a:spcPct val="100000"/>
        </a:lnSpc>
        <a:spcBef>
          <a:spcPts val="600"/>
        </a:spcBef>
        <a:spcAft>
          <a:spcPts val="0"/>
        </a:spcAft>
        <a:buClr>
          <a:schemeClr val="accent4"/>
        </a:buClr>
        <a:buSzPts val="2400"/>
        <a:buFont typeface="Helvetica"/>
        <a:buChar char="▰"/>
        <a:tabLst/>
        <a:defRPr b="0" baseline="0" cap="none" i="0" spc="0" strike="noStrike" sz="2400" u="none">
          <a:solidFill>
            <a:schemeClr val="accent2"/>
          </a:solidFill>
          <a:uFillTx/>
          <a:latin typeface="Roboto Condensed Light"/>
          <a:ea typeface="Roboto Condensed Light"/>
          <a:cs typeface="Roboto Condensed Light"/>
          <a:sym typeface="Roboto Condensed Light"/>
        </a:defRPr>
      </a:lvl1pPr>
      <a:lvl2pPr marL="914400" marR="0" indent="-381000" algn="l" defTabSz="914400" rtl="0" latinLnBrk="0">
        <a:lnSpc>
          <a:spcPct val="100000"/>
        </a:lnSpc>
        <a:spcBef>
          <a:spcPts val="600"/>
        </a:spcBef>
        <a:spcAft>
          <a:spcPts val="0"/>
        </a:spcAft>
        <a:buClr>
          <a:schemeClr val="accent4"/>
        </a:buClr>
        <a:buSzPts val="2400"/>
        <a:buFont typeface="Helvetica"/>
        <a:buChar char="▻"/>
        <a:tabLst/>
        <a:defRPr b="0" baseline="0" cap="none" i="0" spc="0" strike="noStrike" sz="2400" u="none">
          <a:solidFill>
            <a:schemeClr val="accent2"/>
          </a:solidFill>
          <a:uFillTx/>
          <a:latin typeface="Roboto Condensed Light"/>
          <a:ea typeface="Roboto Condensed Light"/>
          <a:cs typeface="Roboto Condensed Light"/>
          <a:sym typeface="Roboto Condensed Light"/>
        </a:defRPr>
      </a:lvl2pPr>
      <a:lvl3pPr marL="1371600" marR="0" indent="-381000" algn="l" defTabSz="914400" rtl="0" latinLnBrk="0">
        <a:lnSpc>
          <a:spcPct val="100000"/>
        </a:lnSpc>
        <a:spcBef>
          <a:spcPts val="600"/>
        </a:spcBef>
        <a:spcAft>
          <a:spcPts val="0"/>
        </a:spcAft>
        <a:buClr>
          <a:schemeClr val="accent4"/>
        </a:buClr>
        <a:buSzPts val="2400"/>
        <a:buFont typeface="Helvetica"/>
        <a:buChar char="▻"/>
        <a:tabLst/>
        <a:defRPr b="0" baseline="0" cap="none" i="0" spc="0" strike="noStrike" sz="2400" u="none">
          <a:solidFill>
            <a:schemeClr val="accent2"/>
          </a:solidFill>
          <a:uFillTx/>
          <a:latin typeface="Roboto Condensed Light"/>
          <a:ea typeface="Roboto Condensed Light"/>
          <a:cs typeface="Roboto Condensed Light"/>
          <a:sym typeface="Roboto Condensed Light"/>
        </a:defRPr>
      </a:lvl3pPr>
      <a:lvl4pPr marL="1828800" marR="0" indent="-381000" algn="l" defTabSz="914400" rtl="0" latinLnBrk="0">
        <a:lnSpc>
          <a:spcPct val="100000"/>
        </a:lnSpc>
        <a:spcBef>
          <a:spcPts val="600"/>
        </a:spcBef>
        <a:spcAft>
          <a:spcPts val="0"/>
        </a:spcAft>
        <a:buClr>
          <a:schemeClr val="accent4"/>
        </a:buClr>
        <a:buSzPts val="2400"/>
        <a:buFont typeface="Helvetica"/>
        <a:buChar char="▻"/>
        <a:tabLst/>
        <a:defRPr b="0" baseline="0" cap="none" i="0" spc="0" strike="noStrike" sz="2400" u="none">
          <a:solidFill>
            <a:schemeClr val="accent2"/>
          </a:solidFill>
          <a:uFillTx/>
          <a:latin typeface="Roboto Condensed Light"/>
          <a:ea typeface="Roboto Condensed Light"/>
          <a:cs typeface="Roboto Condensed Light"/>
          <a:sym typeface="Roboto Condensed Light"/>
        </a:defRPr>
      </a:lvl4pPr>
      <a:lvl5pPr marL="2286000" marR="0" indent="-381000" algn="l" defTabSz="914400" rtl="0" latinLnBrk="0">
        <a:lnSpc>
          <a:spcPct val="100000"/>
        </a:lnSpc>
        <a:spcBef>
          <a:spcPts val="600"/>
        </a:spcBef>
        <a:spcAft>
          <a:spcPts val="0"/>
        </a:spcAft>
        <a:buClr>
          <a:schemeClr val="accent4"/>
        </a:buClr>
        <a:buSzPts val="2400"/>
        <a:buFont typeface="Helvetica"/>
        <a:buChar char="▻"/>
        <a:tabLst/>
        <a:defRPr b="0" baseline="0" cap="none" i="0" spc="0" strike="noStrike" sz="2400" u="none">
          <a:solidFill>
            <a:schemeClr val="accent2"/>
          </a:solidFill>
          <a:uFillTx/>
          <a:latin typeface="Roboto Condensed Light"/>
          <a:ea typeface="Roboto Condensed Light"/>
          <a:cs typeface="Roboto Condensed Light"/>
          <a:sym typeface="Roboto Condensed Light"/>
        </a:defRPr>
      </a:lvl5pPr>
      <a:lvl6pPr marL="2743200" marR="0" indent="-381000" algn="l" defTabSz="914400" rtl="0" latinLnBrk="0">
        <a:lnSpc>
          <a:spcPct val="100000"/>
        </a:lnSpc>
        <a:spcBef>
          <a:spcPts val="600"/>
        </a:spcBef>
        <a:spcAft>
          <a:spcPts val="0"/>
        </a:spcAft>
        <a:buClr>
          <a:schemeClr val="accent4"/>
        </a:buClr>
        <a:buSzPts val="2400"/>
        <a:buFont typeface="Helvetica"/>
        <a:buChar char="▻"/>
        <a:tabLst/>
        <a:defRPr b="0" baseline="0" cap="none" i="0" spc="0" strike="noStrike" sz="2400" u="none">
          <a:solidFill>
            <a:schemeClr val="accent2"/>
          </a:solidFill>
          <a:uFillTx/>
          <a:latin typeface="Roboto Condensed Light"/>
          <a:ea typeface="Roboto Condensed Light"/>
          <a:cs typeface="Roboto Condensed Light"/>
          <a:sym typeface="Roboto Condensed Light"/>
        </a:defRPr>
      </a:lvl6pPr>
      <a:lvl7pPr marL="3200400" marR="0" indent="-381000" algn="l" defTabSz="914400" rtl="0" latinLnBrk="0">
        <a:lnSpc>
          <a:spcPct val="100000"/>
        </a:lnSpc>
        <a:spcBef>
          <a:spcPts val="600"/>
        </a:spcBef>
        <a:spcAft>
          <a:spcPts val="0"/>
        </a:spcAft>
        <a:buClr>
          <a:schemeClr val="accent4"/>
        </a:buClr>
        <a:buSzPts val="2400"/>
        <a:buFont typeface="Helvetica"/>
        <a:buChar char="▻"/>
        <a:tabLst/>
        <a:defRPr b="0" baseline="0" cap="none" i="0" spc="0" strike="noStrike" sz="2400" u="none">
          <a:solidFill>
            <a:schemeClr val="accent2"/>
          </a:solidFill>
          <a:uFillTx/>
          <a:latin typeface="Roboto Condensed Light"/>
          <a:ea typeface="Roboto Condensed Light"/>
          <a:cs typeface="Roboto Condensed Light"/>
          <a:sym typeface="Roboto Condensed Light"/>
        </a:defRPr>
      </a:lvl7pPr>
      <a:lvl8pPr marL="3657600" marR="0" indent="-381000" algn="l" defTabSz="914400" rtl="0" latinLnBrk="0">
        <a:lnSpc>
          <a:spcPct val="100000"/>
        </a:lnSpc>
        <a:spcBef>
          <a:spcPts val="600"/>
        </a:spcBef>
        <a:spcAft>
          <a:spcPts val="0"/>
        </a:spcAft>
        <a:buClr>
          <a:schemeClr val="accent4"/>
        </a:buClr>
        <a:buSzPts val="2400"/>
        <a:buFont typeface="Helvetica"/>
        <a:buChar char="▻"/>
        <a:tabLst/>
        <a:defRPr b="0" baseline="0" cap="none" i="0" spc="0" strike="noStrike" sz="2400" u="none">
          <a:solidFill>
            <a:schemeClr val="accent2"/>
          </a:solidFill>
          <a:uFillTx/>
          <a:latin typeface="Roboto Condensed Light"/>
          <a:ea typeface="Roboto Condensed Light"/>
          <a:cs typeface="Roboto Condensed Light"/>
          <a:sym typeface="Roboto Condensed Light"/>
        </a:defRPr>
      </a:lvl8pPr>
      <a:lvl9pPr marL="4114800" marR="0" indent="-381000" algn="l" defTabSz="914400" rtl="0" latinLnBrk="0">
        <a:lnSpc>
          <a:spcPct val="100000"/>
        </a:lnSpc>
        <a:spcBef>
          <a:spcPts val="600"/>
        </a:spcBef>
        <a:spcAft>
          <a:spcPts val="0"/>
        </a:spcAft>
        <a:buClr>
          <a:schemeClr val="accent4"/>
        </a:buClr>
        <a:buSzPts val="2400"/>
        <a:buFont typeface="Helvetica"/>
        <a:buChar char="▻"/>
        <a:tabLst/>
        <a:defRPr b="0" baseline="0" cap="none" i="0" spc="0" strike="noStrike" sz="2400" u="none">
          <a:solidFill>
            <a:schemeClr val="accent2"/>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Roboto Condensed"/>
        </a:defRPr>
      </a:lvl1pPr>
      <a:lvl2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Roboto Condensed"/>
        </a:defRPr>
      </a:lvl2pPr>
      <a:lvl3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Roboto Condensed"/>
        </a:defRPr>
      </a:lvl3pPr>
      <a:lvl4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Roboto Condensed"/>
        </a:defRPr>
      </a:lvl4pPr>
      <a:lvl5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Roboto Condensed"/>
        </a:defRPr>
      </a:lvl5pPr>
      <a:lvl6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Roboto Condensed"/>
        </a:defRPr>
      </a:lvl6pPr>
      <a:lvl7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Roboto Condensed"/>
        </a:defRPr>
      </a:lvl7pPr>
      <a:lvl8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Roboto Condensed"/>
        </a:defRPr>
      </a:lvl8pPr>
      <a:lvl9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Roboto Condense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 Id="rId3" Type="http://schemas.openxmlformats.org/officeDocument/2006/relationships/image" Target="../media/image8.png"/><Relationship Id="rId4" Type="http://schemas.openxmlformats.org/officeDocument/2006/relationships/image" Target="../media/image7.jpeg"/><Relationship Id="rId5" Type="http://schemas.openxmlformats.org/officeDocument/2006/relationships/image" Target="../media/image8.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An app for all your health needs."/>
          <p:cNvSpPr txBox="1"/>
          <p:nvPr/>
        </p:nvSpPr>
        <p:spPr>
          <a:xfrm>
            <a:off x="590313" y="2873534"/>
            <a:ext cx="2649475"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latin typeface="Avenir Next Regular"/>
                <a:ea typeface="Avenir Next Regular"/>
                <a:cs typeface="Avenir Next Regular"/>
                <a:sym typeface="Avenir Next Regular"/>
              </a:defRPr>
            </a:lvl1pPr>
          </a:lstStyle>
          <a:p>
            <a:pPr/>
            <a:r>
              <a:t>An app for all your health needs.</a:t>
            </a:r>
          </a:p>
        </p:txBody>
      </p:sp>
      <p:pic>
        <p:nvPicPr>
          <p:cNvPr id="231" name="Minimalist Hospital and Medical Health Logo.png" descr="Minimalist Hospital and Medical Health Logo.png"/>
          <p:cNvPicPr>
            <a:picLocks noChangeAspect="1"/>
          </p:cNvPicPr>
          <p:nvPr/>
        </p:nvPicPr>
        <p:blipFill>
          <a:blip r:embed="rId2">
            <a:extLst/>
          </a:blip>
          <a:stretch>
            <a:fillRect/>
          </a:stretch>
        </p:blipFill>
        <p:spPr>
          <a:xfrm>
            <a:off x="564229" y="1368932"/>
            <a:ext cx="865365" cy="865365"/>
          </a:xfrm>
          <a:prstGeom prst="rect">
            <a:avLst/>
          </a:prstGeom>
          <a:ln w="12700">
            <a:miter lim="400000"/>
          </a:ln>
        </p:spPr>
      </p:pic>
      <p:sp>
        <p:nvSpPr>
          <p:cNvPr id="2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Google Shape;184;p11"/>
          <p:cNvSpPr txBox="1"/>
          <p:nvPr>
            <p:ph type="title"/>
          </p:nvPr>
        </p:nvSpPr>
        <p:spPr>
          <a:xfrm>
            <a:off x="463568" y="2323013"/>
            <a:ext cx="1474696" cy="642786"/>
          </a:xfrm>
          <a:prstGeom prst="rect">
            <a:avLst/>
          </a:prstGeom>
        </p:spPr>
        <p:txBody>
          <a:bodyPr/>
          <a:lstStyle>
            <a:lvl1pPr algn="ctr" defTabSz="603504">
              <a:defRPr spc="290" sz="2640">
                <a:latin typeface="Avenir Next Regular"/>
                <a:ea typeface="Avenir Next Regular"/>
                <a:cs typeface="Avenir Next Regular"/>
                <a:sym typeface="Avenir Next Regular"/>
              </a:defRPr>
            </a:lvl1pPr>
          </a:lstStyle>
          <a:p>
            <a:pPr/>
            <a:r>
              <a:t>HOSPI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Google Shape;216;p13"/>
          <p:cNvSpPr txBox="1"/>
          <p:nvPr>
            <p:ph type="sldNum" sz="quarter" idx="2"/>
          </p:nvPr>
        </p:nvSpPr>
        <p:spPr>
          <a:xfrm>
            <a:off x="8740334" y="4613975"/>
            <a:ext cx="365067"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4" name="The UHI will help implement the architecture for the NDHM having three main layers:…"/>
          <p:cNvSpPr txBox="1"/>
          <p:nvPr/>
        </p:nvSpPr>
        <p:spPr>
          <a:xfrm>
            <a:off x="349144" y="875554"/>
            <a:ext cx="8219413" cy="3632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20000"/>
              </a:lnSpc>
              <a:defRPr sz="1600">
                <a:solidFill>
                  <a:srgbClr val="000000"/>
                </a:solidFill>
                <a:latin typeface="Avenir Next Regular"/>
                <a:ea typeface="Avenir Next Regular"/>
                <a:cs typeface="Avenir Next Regular"/>
                <a:sym typeface="Avenir Next Regular"/>
              </a:defRPr>
            </a:pPr>
            <a:r>
              <a:t>The UHI will help implement the architecture for the NDHM having three main layers:</a:t>
            </a:r>
          </a:p>
          <a:p>
            <a:pPr marL="228600" indent="-228600">
              <a:lnSpc>
                <a:spcPct val="120000"/>
              </a:lnSpc>
              <a:buSzPct val="100000"/>
              <a:buAutoNum type="arabicPeriod" startAt="1"/>
              <a:defRPr sz="1600">
                <a:solidFill>
                  <a:srgbClr val="000000"/>
                </a:solidFill>
                <a:latin typeface="Avenir Next Regular"/>
                <a:ea typeface="Avenir Next Regular"/>
                <a:cs typeface="Avenir Next Regular"/>
                <a:sym typeface="Avenir Next Regular"/>
              </a:defRPr>
            </a:pPr>
            <a:r>
              <a:rPr>
                <a:latin typeface="Avenir Next Medium"/>
                <a:ea typeface="Avenir Next Medium"/>
                <a:cs typeface="Avenir Next Medium"/>
                <a:sym typeface="Avenir Next Medium"/>
              </a:rPr>
              <a:t>Digital Public Goods:</a:t>
            </a:r>
            <a:r>
              <a:t> The NDHM has an interface with several digital public goods such as Aadhaar, UPI, eSign, Digilocker, etc.</a:t>
            </a:r>
          </a:p>
          <a:p>
            <a:pPr marL="228600" indent="-228600">
              <a:lnSpc>
                <a:spcPct val="120000"/>
              </a:lnSpc>
              <a:buSzPct val="100000"/>
              <a:buAutoNum type="arabicPeriod" startAt="1"/>
              <a:defRPr sz="1600">
                <a:solidFill>
                  <a:srgbClr val="000000"/>
                </a:solidFill>
                <a:latin typeface="Avenir Next Regular"/>
                <a:ea typeface="Avenir Next Regular"/>
                <a:cs typeface="Avenir Next Regular"/>
                <a:sym typeface="Avenir Next Regular"/>
              </a:defRPr>
            </a:pPr>
            <a:r>
              <a:rPr>
                <a:latin typeface="Avenir Next Medium"/>
                <a:ea typeface="Avenir Next Medium"/>
                <a:cs typeface="Avenir Next Medium"/>
                <a:sym typeface="Avenir Next Medium"/>
              </a:rPr>
              <a:t>Health Data Exchange:</a:t>
            </a:r>
            <a:r>
              <a:t> This is the layer at which the key information will be stored and processed, including the Health ID, the Healthcare Professionals Registry and the Health Facility Registry, Health Information Exchange and Consent Manager, Health Data Standards.</a:t>
            </a:r>
          </a:p>
          <a:p>
            <a:pPr marL="228600" indent="-228600">
              <a:lnSpc>
                <a:spcPct val="120000"/>
              </a:lnSpc>
              <a:buSzPct val="100000"/>
              <a:buAutoNum type="arabicPeriod" startAt="1"/>
              <a:defRPr sz="1600">
                <a:solidFill>
                  <a:srgbClr val="000000"/>
                </a:solidFill>
                <a:latin typeface="Avenir Next Regular"/>
                <a:ea typeface="Avenir Next Regular"/>
                <a:cs typeface="Avenir Next Regular"/>
                <a:sym typeface="Avenir Next Regular"/>
              </a:defRPr>
            </a:pPr>
            <a:r>
              <a:rPr>
                <a:latin typeface="Avenir Next Medium"/>
                <a:ea typeface="Avenir Next Medium"/>
                <a:cs typeface="Avenir Next Medium"/>
                <a:sym typeface="Avenir Next Medium"/>
              </a:rPr>
              <a:t>User Applications:</a:t>
            </a:r>
            <a:r>
              <a:t> </a:t>
            </a:r>
            <a:r>
              <a:rPr>
                <a:solidFill>
                  <a:schemeClr val="accent5"/>
                </a:solidFill>
                <a:latin typeface="Avenir Next Medium"/>
                <a:ea typeface="Avenir Next Medium"/>
                <a:cs typeface="Avenir Next Medium"/>
                <a:sym typeface="Avenir Next Medium"/>
              </a:rPr>
              <a:t>Hospi</a:t>
            </a:r>
            <a:r>
              <a:t> is the actual end user applications that provides a unique number to identify a person just like UPI Id and update their health records across multiple health service providers.User can also Access information right from admission to treatment and discharge in a paperless manner.</a:t>
            </a:r>
          </a:p>
        </p:txBody>
      </p:sp>
      <p:sp>
        <p:nvSpPr>
          <p:cNvPr id="375" name="ADOPTION"/>
          <p:cNvSpPr txBox="1"/>
          <p:nvPr/>
        </p:nvSpPr>
        <p:spPr>
          <a:xfrm>
            <a:off x="420740" y="236702"/>
            <a:ext cx="99558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solidFill>
                  <a:srgbClr val="FFFFFF"/>
                </a:solidFill>
                <a:latin typeface="Avenir Next Regular"/>
                <a:ea typeface="Avenir Next Regular"/>
                <a:cs typeface="Avenir Next Regular"/>
                <a:sym typeface="Avenir Next Regular"/>
              </a:defRPr>
            </a:lvl1pPr>
          </a:lstStyle>
          <a:p>
            <a:pPr/>
            <a:r>
              <a:t>ADOPTION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Google Shape;216;p13"/>
          <p:cNvSpPr txBox="1"/>
          <p:nvPr>
            <p:ph type="sldNum" sz="quarter" idx="2"/>
          </p:nvPr>
        </p:nvSpPr>
        <p:spPr>
          <a:xfrm>
            <a:off x="8748669" y="4613975"/>
            <a:ext cx="356732"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8" name="Hospi uses an Enterprise Master Patient Index (EMPI) which is a database that is used to maintain consistent and accurate information about each patient registered by a healthcare organization. An EMPI can also aggregate patient data contained in separat"/>
          <p:cNvSpPr txBox="1"/>
          <p:nvPr/>
        </p:nvSpPr>
        <p:spPr>
          <a:xfrm>
            <a:off x="349144" y="875554"/>
            <a:ext cx="8219413" cy="3632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marL="228600" indent="-228600">
              <a:lnSpc>
                <a:spcPct val="120000"/>
              </a:lnSpc>
              <a:buSzPct val="100000"/>
              <a:buChar char="•"/>
              <a:defRPr sz="1600">
                <a:solidFill>
                  <a:srgbClr val="000000"/>
                </a:solidFill>
                <a:latin typeface="Avenir Next Regular"/>
                <a:ea typeface="Avenir Next Regular"/>
                <a:cs typeface="Avenir Next Regular"/>
                <a:sym typeface="Avenir Next Regular"/>
              </a:defRPr>
            </a:pPr>
            <a:r>
              <a:rPr>
                <a:solidFill>
                  <a:schemeClr val="accent5"/>
                </a:solidFill>
                <a:latin typeface="Avenir Next Medium"/>
                <a:ea typeface="Avenir Next Medium"/>
                <a:cs typeface="Avenir Next Medium"/>
                <a:sym typeface="Avenir Next Medium"/>
              </a:rPr>
              <a:t>Hospi</a:t>
            </a:r>
            <a:r>
              <a:t> uses an </a:t>
            </a:r>
            <a:r>
              <a:rPr>
                <a:latin typeface="Avenir Next Medium"/>
                <a:ea typeface="Avenir Next Medium"/>
                <a:cs typeface="Avenir Next Medium"/>
                <a:sym typeface="Avenir Next Medium"/>
              </a:rPr>
              <a:t>Enterprise Master Patient Index (EMPI)</a:t>
            </a:r>
            <a:r>
              <a:t> which is a database that is used to maintain consistent and accurate information about each patient registered by a healthcare organization. An EMPI can also aggregate patient data contained in separate systems within one facility. An EMPI uses algorithms to constantly look for duplicate records in a healthcare organisation's registration system and ensures  that every patient is represented only once, and with constant demographic identification within all systems of hospital data.</a:t>
            </a:r>
          </a:p>
          <a:p>
            <a:pPr marL="228600" indent="-228600">
              <a:lnSpc>
                <a:spcPct val="120000"/>
              </a:lnSpc>
              <a:buSzPct val="100000"/>
              <a:buChar char="•"/>
              <a:defRPr sz="1600">
                <a:solidFill>
                  <a:srgbClr val="000000"/>
                </a:solidFill>
                <a:latin typeface="Avenir Next Regular"/>
                <a:ea typeface="Avenir Next Regular"/>
                <a:cs typeface="Avenir Next Regular"/>
                <a:sym typeface="Avenir Next Regular"/>
              </a:defRPr>
            </a:pPr>
            <a:r>
              <a:rPr>
                <a:solidFill>
                  <a:schemeClr val="accent5"/>
                </a:solidFill>
                <a:latin typeface="Avenir Next Medium"/>
                <a:ea typeface="Avenir Next Medium"/>
                <a:cs typeface="Avenir Next Medium"/>
                <a:sym typeface="Avenir Next Medium"/>
              </a:rPr>
              <a:t>Hospi</a:t>
            </a:r>
            <a:r>
              <a:t> uses a </a:t>
            </a:r>
            <a:r>
              <a:rPr>
                <a:latin typeface="Avenir Next Medium"/>
                <a:ea typeface="Avenir Next Medium"/>
                <a:cs typeface="Avenir Next Medium"/>
                <a:sym typeface="Avenir Next Medium"/>
              </a:rPr>
              <a:t>metasearch engine</a:t>
            </a:r>
            <a:r>
              <a:t> that is just like Trivago that compares prices of medical tests offered by different medical facilities. We compare and display different offers from many booking sites, and they pay us a fee if a user clicks on their specific deal.</a:t>
            </a:r>
          </a:p>
        </p:txBody>
      </p:sp>
      <p:sp>
        <p:nvSpPr>
          <p:cNvPr id="379" name="IMPLEMENTATION"/>
          <p:cNvSpPr txBox="1"/>
          <p:nvPr/>
        </p:nvSpPr>
        <p:spPr>
          <a:xfrm>
            <a:off x="187749" y="224002"/>
            <a:ext cx="163566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solidFill>
                  <a:srgbClr val="FFFFFF"/>
                </a:solidFill>
                <a:latin typeface="Avenir Next Regular"/>
                <a:ea typeface="Avenir Next Regular"/>
                <a:cs typeface="Avenir Next Regular"/>
                <a:sym typeface="Avenir Next Regular"/>
              </a:defRPr>
            </a:lvl1pPr>
          </a:lstStyle>
          <a:p>
            <a:pPr/>
            <a:r>
              <a:t>IMPLEMENTATION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Google Shape;487;p30"/>
          <p:cNvSpPr txBox="1"/>
          <p:nvPr>
            <p:ph type="sldNum" sz="quarter" idx="2"/>
          </p:nvPr>
        </p:nvSpPr>
        <p:spPr>
          <a:xfrm>
            <a:off x="8740334" y="4613975"/>
            <a:ext cx="365067"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front intro.png" descr="front intro.png"/>
          <p:cNvPicPr>
            <a:picLocks noChangeAspect="1"/>
          </p:cNvPicPr>
          <p:nvPr/>
        </p:nvPicPr>
        <p:blipFill>
          <a:blip r:embed="rId2">
            <a:extLst/>
          </a:blip>
          <a:stretch>
            <a:fillRect/>
          </a:stretch>
        </p:blipFill>
        <p:spPr>
          <a:xfrm>
            <a:off x="4547603" y="188714"/>
            <a:ext cx="2202830" cy="4765936"/>
          </a:xfrm>
          <a:prstGeom prst="rect">
            <a:avLst/>
          </a:prstGeom>
          <a:ln w="12700">
            <a:miter lim="400000"/>
          </a:ln>
          <a:effectLst>
            <a:outerShdw sx="100000" sy="100000" kx="0" ky="0" algn="b" rotWithShape="0" blurRad="190500" dist="101600" dir="5400000">
              <a:srgbClr val="000000">
                <a:alpha val="44626"/>
              </a:srgbClr>
            </a:outerShdw>
          </a:effectLst>
        </p:spPr>
      </p:pic>
      <p:sp>
        <p:nvSpPr>
          <p:cNvPr id="383" name="A super app that solves all your health-related needs thus reducing friction."/>
          <p:cNvSpPr txBox="1"/>
          <p:nvPr/>
        </p:nvSpPr>
        <p:spPr>
          <a:xfrm>
            <a:off x="398161" y="1270000"/>
            <a:ext cx="3666324" cy="2603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3000">
                <a:solidFill>
                  <a:srgbClr val="000000"/>
                </a:solidFill>
                <a:latin typeface="Avenir Next Medium"/>
                <a:ea typeface="Avenir Next Medium"/>
                <a:cs typeface="Avenir Next Medium"/>
                <a:sym typeface="Avenir Next Medium"/>
              </a:defRPr>
            </a:lvl1pPr>
          </a:lstStyle>
          <a:p>
            <a:pPr/>
            <a:r>
              <a:t>A super app that solves all your health-related needs thus reducing friction.</a:t>
            </a:r>
          </a:p>
        </p:txBody>
      </p:sp>
      <p:sp>
        <p:nvSpPr>
          <p:cNvPr id="384" name="SNIPPETS"/>
          <p:cNvSpPr txBox="1"/>
          <p:nvPr/>
        </p:nvSpPr>
        <p:spPr>
          <a:xfrm>
            <a:off x="420740" y="236702"/>
            <a:ext cx="858674"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solidFill>
                  <a:srgbClr val="FFFFFF"/>
                </a:solidFill>
                <a:latin typeface="Avenir Next Regular"/>
                <a:ea typeface="Avenir Next Regular"/>
                <a:cs typeface="Avenir Next Regular"/>
                <a:sym typeface="Avenir Next Regular"/>
              </a:defRPr>
            </a:lvl1pPr>
          </a:lstStyle>
          <a:p>
            <a:pPr/>
            <a:r>
              <a:t>SNIPPETS</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Rectangle"/>
          <p:cNvSpPr/>
          <p:nvPr/>
        </p:nvSpPr>
        <p:spPr>
          <a:xfrm>
            <a:off x="180069" y="3896464"/>
            <a:ext cx="8974487" cy="1270001"/>
          </a:xfrm>
          <a:prstGeom prst="rect">
            <a:avLst/>
          </a:prstGeom>
          <a:solidFill>
            <a:srgbClr val="FFFFFF"/>
          </a:solidFill>
          <a:ln w="12700">
            <a:miter lim="400000"/>
          </a:ln>
        </p:spPr>
        <p:txBody>
          <a:bodyPr lIns="0" tIns="0" rIns="0" bIns="0"/>
          <a:lstStyle/>
          <a:p>
            <a:pPr/>
          </a:p>
        </p:txBody>
      </p:sp>
      <p:sp>
        <p:nvSpPr>
          <p:cNvPr id="387" name="Rectangle"/>
          <p:cNvSpPr/>
          <p:nvPr/>
        </p:nvSpPr>
        <p:spPr>
          <a:xfrm>
            <a:off x="3666" y="-21050"/>
            <a:ext cx="8974488" cy="1270001"/>
          </a:xfrm>
          <a:prstGeom prst="rect">
            <a:avLst/>
          </a:prstGeom>
          <a:solidFill>
            <a:srgbClr val="FFFFFF"/>
          </a:solidFill>
          <a:ln w="12700">
            <a:miter lim="400000"/>
          </a:ln>
        </p:spPr>
        <p:txBody>
          <a:bodyPr lIns="0" tIns="0" rIns="0" bIns="0"/>
          <a:lstStyle/>
          <a:p>
            <a:pPr/>
          </a:p>
        </p:txBody>
      </p:sp>
      <p:sp>
        <p:nvSpPr>
          <p:cNvPr id="388" name="Google Shape;487;p30"/>
          <p:cNvSpPr txBox="1"/>
          <p:nvPr>
            <p:ph type="sldNum" sz="quarter" idx="2"/>
          </p:nvPr>
        </p:nvSpPr>
        <p:spPr>
          <a:xfrm>
            <a:off x="8740334" y="4613975"/>
            <a:ext cx="365067" cy="36065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389" name="iPhone 13 Pro Max - 3.png" descr="iPhone 13 Pro Max - 3.png"/>
          <p:cNvPicPr>
            <a:picLocks noChangeAspect="1"/>
          </p:cNvPicPr>
          <p:nvPr/>
        </p:nvPicPr>
        <p:blipFill>
          <a:blip r:embed="rId2">
            <a:extLst/>
          </a:blip>
          <a:stretch>
            <a:fillRect/>
          </a:stretch>
        </p:blipFill>
        <p:spPr>
          <a:xfrm>
            <a:off x="802717" y="188714"/>
            <a:ext cx="2202831" cy="4765936"/>
          </a:xfrm>
          <a:prstGeom prst="rect">
            <a:avLst/>
          </a:prstGeom>
          <a:ln w="12700">
            <a:miter lim="400000"/>
          </a:ln>
          <a:effectLst>
            <a:outerShdw sx="100000" sy="100000" kx="0" ky="0" algn="b" rotWithShape="0" blurRad="190500" dist="101600" dir="5400000">
              <a:srgbClr val="000000">
                <a:alpha val="45174"/>
              </a:srgbClr>
            </a:outerShdw>
          </a:effectLst>
        </p:spPr>
      </p:pic>
      <p:pic>
        <p:nvPicPr>
          <p:cNvPr id="390" name="iPhone 13 Pro Max - 4.png" descr="iPhone 13 Pro Max - 4.png"/>
          <p:cNvPicPr>
            <a:picLocks noChangeAspect="1"/>
          </p:cNvPicPr>
          <p:nvPr/>
        </p:nvPicPr>
        <p:blipFill>
          <a:blip r:embed="rId3">
            <a:extLst/>
          </a:blip>
          <a:stretch>
            <a:fillRect/>
          </a:stretch>
        </p:blipFill>
        <p:spPr>
          <a:xfrm>
            <a:off x="3470671" y="188714"/>
            <a:ext cx="2202831" cy="4765936"/>
          </a:xfrm>
          <a:prstGeom prst="rect">
            <a:avLst/>
          </a:prstGeom>
          <a:ln w="12700">
            <a:miter lim="400000"/>
          </a:ln>
          <a:effectLst>
            <a:outerShdw sx="100000" sy="100000" kx="0" ky="0" algn="b" rotWithShape="0" blurRad="190500" dist="101600" dir="5400000">
              <a:srgbClr val="000000">
                <a:alpha val="45174"/>
              </a:srgbClr>
            </a:outerShdw>
          </a:effectLst>
        </p:spPr>
      </p:pic>
      <p:pic>
        <p:nvPicPr>
          <p:cNvPr id="391" name="iPhone 13 Pro Max - 6.png" descr="iPhone 13 Pro Max - 6.png"/>
          <p:cNvPicPr>
            <a:picLocks noChangeAspect="1"/>
          </p:cNvPicPr>
          <p:nvPr/>
        </p:nvPicPr>
        <p:blipFill>
          <a:blip r:embed="rId4">
            <a:extLst/>
          </a:blip>
          <a:stretch>
            <a:fillRect/>
          </a:stretch>
        </p:blipFill>
        <p:spPr>
          <a:xfrm>
            <a:off x="6105503" y="188714"/>
            <a:ext cx="2202831" cy="4765936"/>
          </a:xfrm>
          <a:prstGeom prst="rect">
            <a:avLst/>
          </a:prstGeom>
          <a:ln w="12700">
            <a:miter lim="400000"/>
          </a:ln>
          <a:effectLst>
            <a:outerShdw sx="100000" sy="100000" kx="0" ky="0" algn="b" rotWithShape="0" blurRad="190500" dist="101600" dir="5400000">
              <a:srgbClr val="000000">
                <a:alpha val="45174"/>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Rectangle"/>
          <p:cNvSpPr/>
          <p:nvPr/>
        </p:nvSpPr>
        <p:spPr>
          <a:xfrm>
            <a:off x="3666" y="-21050"/>
            <a:ext cx="8974488" cy="1270001"/>
          </a:xfrm>
          <a:prstGeom prst="rect">
            <a:avLst/>
          </a:prstGeom>
          <a:solidFill>
            <a:srgbClr val="FFFFFF"/>
          </a:solidFill>
          <a:ln w="12700">
            <a:miter lim="400000"/>
          </a:ln>
        </p:spPr>
        <p:txBody>
          <a:bodyPr lIns="0" tIns="0" rIns="0" bIns="0"/>
          <a:lstStyle/>
          <a:p>
            <a:pPr/>
          </a:p>
        </p:txBody>
      </p:sp>
      <p:sp>
        <p:nvSpPr>
          <p:cNvPr id="394" name="Google Shape;487;p30"/>
          <p:cNvSpPr txBox="1"/>
          <p:nvPr>
            <p:ph type="sldNum" sz="quarter" idx="2"/>
          </p:nvPr>
        </p:nvSpPr>
        <p:spPr>
          <a:xfrm>
            <a:off x="8740334" y="4613975"/>
            <a:ext cx="365067"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5" name="Signup page.png" descr="Signup page.png"/>
          <p:cNvPicPr>
            <a:picLocks noChangeAspect="1"/>
          </p:cNvPicPr>
          <p:nvPr/>
        </p:nvPicPr>
        <p:blipFill>
          <a:blip r:embed="rId2">
            <a:extLst/>
          </a:blip>
          <a:stretch>
            <a:fillRect/>
          </a:stretch>
        </p:blipFill>
        <p:spPr>
          <a:xfrm>
            <a:off x="229971" y="188714"/>
            <a:ext cx="2202831" cy="4765936"/>
          </a:xfrm>
          <a:prstGeom prst="rect">
            <a:avLst/>
          </a:prstGeom>
          <a:ln w="12700">
            <a:miter lim="400000"/>
          </a:ln>
          <a:effectLst>
            <a:outerShdw sx="100000" sy="100000" kx="0" ky="0" algn="b" rotWithShape="0" blurRad="190500" dist="101600" dir="5400000">
              <a:srgbClr val="000000">
                <a:alpha val="45174"/>
              </a:srgbClr>
            </a:outerShdw>
          </a:effectLst>
        </p:spPr>
      </p:pic>
      <p:pic>
        <p:nvPicPr>
          <p:cNvPr id="396" name="profile.png" descr="profile.png"/>
          <p:cNvPicPr>
            <a:picLocks noChangeAspect="1"/>
          </p:cNvPicPr>
          <p:nvPr/>
        </p:nvPicPr>
        <p:blipFill>
          <a:blip r:embed="rId3">
            <a:extLst/>
          </a:blip>
          <a:stretch>
            <a:fillRect/>
          </a:stretch>
        </p:blipFill>
        <p:spPr>
          <a:xfrm>
            <a:off x="2701435" y="188714"/>
            <a:ext cx="2202831" cy="4765936"/>
          </a:xfrm>
          <a:prstGeom prst="rect">
            <a:avLst/>
          </a:prstGeom>
          <a:ln w="12700">
            <a:miter lim="400000"/>
          </a:ln>
          <a:effectLst>
            <a:outerShdw sx="100000" sy="100000" kx="0" ky="0" algn="b" rotWithShape="0" blurRad="190500" dist="101600" dir="5400000">
              <a:srgbClr val="000000">
                <a:alpha val="45174"/>
              </a:srgbClr>
            </a:outerShdw>
          </a:effectLst>
        </p:spPr>
      </p:pic>
      <p:sp>
        <p:nvSpPr>
          <p:cNvPr id="397" name="App Includes :…"/>
          <p:cNvSpPr txBox="1"/>
          <p:nvPr/>
        </p:nvSpPr>
        <p:spPr>
          <a:xfrm>
            <a:off x="5052671" y="325950"/>
            <a:ext cx="3923667" cy="396748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20000"/>
              </a:lnSpc>
              <a:spcBef>
                <a:spcPts val="800"/>
              </a:spcBef>
              <a:defRPr sz="1600">
                <a:solidFill>
                  <a:srgbClr val="000000"/>
                </a:solidFill>
                <a:latin typeface="Avenir Next Regular"/>
                <a:ea typeface="Avenir Next Regular"/>
                <a:cs typeface="Avenir Next Regular"/>
                <a:sym typeface="Avenir Next Regular"/>
              </a:defRPr>
            </a:pPr>
            <a:r>
              <a:t>App Includes :</a:t>
            </a:r>
          </a:p>
          <a:p>
            <a:pPr marL="282073" indent="-180473">
              <a:lnSpc>
                <a:spcPct val="120000"/>
              </a:lnSpc>
              <a:buClr>
                <a:srgbClr val="000000"/>
              </a:buClr>
              <a:buSzPct val="100000"/>
              <a:buChar char="✓"/>
              <a:defRPr sz="1600">
                <a:solidFill>
                  <a:srgbClr val="000000"/>
                </a:solidFill>
                <a:latin typeface="Avenir Next Regular"/>
                <a:ea typeface="Avenir Next Regular"/>
                <a:cs typeface="Avenir Next Regular"/>
                <a:sym typeface="Avenir Next Regular"/>
              </a:defRPr>
            </a:pPr>
            <a:r>
              <a:t>Access, link your Personal Health Records with </a:t>
            </a:r>
            <a:r>
              <a:rPr>
                <a:solidFill>
                  <a:schemeClr val="accent5"/>
                </a:solidFill>
                <a:latin typeface="Avenir Next Medium"/>
                <a:ea typeface="Avenir Next Medium"/>
                <a:cs typeface="Avenir Next Medium"/>
                <a:sym typeface="Avenir Next Medium"/>
              </a:rPr>
              <a:t>Hospi</a:t>
            </a:r>
            <a:r>
              <a:t> to create longitudinal health history.</a:t>
            </a:r>
          </a:p>
          <a:p>
            <a:pPr marL="282073" indent="-180473">
              <a:lnSpc>
                <a:spcPct val="120000"/>
              </a:lnSpc>
              <a:buClr>
                <a:srgbClr val="000000"/>
              </a:buClr>
              <a:buSzPct val="100000"/>
              <a:buChar char="✓"/>
              <a:defRPr sz="1600">
                <a:solidFill>
                  <a:srgbClr val="000000"/>
                </a:solidFill>
                <a:latin typeface="Avenir Next Regular"/>
                <a:ea typeface="Avenir Next Regular"/>
                <a:cs typeface="Avenir Next Regular"/>
                <a:sym typeface="Avenir Next Regular"/>
              </a:defRPr>
            </a:pPr>
            <a:r>
              <a:t>Implementation of UHI (unified health interface).</a:t>
            </a:r>
          </a:p>
          <a:p>
            <a:pPr marL="282073" indent="-180473">
              <a:lnSpc>
                <a:spcPct val="120000"/>
              </a:lnSpc>
              <a:buClr>
                <a:srgbClr val="000000"/>
              </a:buClr>
              <a:buSzPct val="100000"/>
              <a:buChar char="✓"/>
              <a:defRPr sz="1600">
                <a:solidFill>
                  <a:srgbClr val="000000"/>
                </a:solidFill>
                <a:latin typeface="Avenir Next Regular"/>
                <a:ea typeface="Avenir Next Regular"/>
                <a:cs typeface="Avenir Next Regular"/>
                <a:sym typeface="Avenir Next Regular"/>
              </a:defRPr>
            </a:pPr>
            <a:r>
              <a:t>Price comparisons for medical testing at various institutions.</a:t>
            </a:r>
          </a:p>
          <a:p>
            <a:pPr marL="282073" indent="-180473">
              <a:lnSpc>
                <a:spcPct val="120000"/>
              </a:lnSpc>
              <a:buClr>
                <a:srgbClr val="000000"/>
              </a:buClr>
              <a:buSzPct val="100000"/>
              <a:buChar char="✓"/>
              <a:defRPr sz="1600">
                <a:solidFill>
                  <a:srgbClr val="000000"/>
                </a:solidFill>
                <a:latin typeface="Avenir Next Regular"/>
                <a:ea typeface="Avenir Next Regular"/>
                <a:cs typeface="Avenir Next Regular"/>
                <a:sym typeface="Avenir Next Regular"/>
              </a:defRPr>
            </a:pPr>
            <a:r>
              <a:t>Provision for emergency services such as admittance, ambulance dispatch, general patient care, donation, insurance and so on.</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Google Shape;607;p38"/>
          <p:cNvSpPr txBox="1"/>
          <p:nvPr>
            <p:ph type="title"/>
          </p:nvPr>
        </p:nvSpPr>
        <p:spPr>
          <a:xfrm>
            <a:off x="814275" y="392574"/>
            <a:ext cx="5258400" cy="766202"/>
          </a:xfrm>
          <a:prstGeom prst="rect">
            <a:avLst/>
          </a:prstGeom>
        </p:spPr>
        <p:txBody>
          <a:bodyPr/>
          <a:lstStyle/>
          <a:p>
            <a:pPr/>
            <a:r>
              <a:t>FUTURE ROADMAP</a:t>
            </a:r>
          </a:p>
        </p:txBody>
      </p:sp>
      <p:sp>
        <p:nvSpPr>
          <p:cNvPr id="400" name="Google Shape;608;p38"/>
          <p:cNvSpPr txBox="1"/>
          <p:nvPr>
            <p:ph type="sldNum" sz="quarter" idx="2"/>
          </p:nvPr>
        </p:nvSpPr>
        <p:spPr>
          <a:xfrm>
            <a:off x="8740334" y="4613975"/>
            <a:ext cx="365067"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1" name="Google Shape;609;p38"/>
          <p:cNvSpPr/>
          <p:nvPr/>
        </p:nvSpPr>
        <p:spPr>
          <a:xfrm>
            <a:off x="0" y="2396427"/>
            <a:ext cx="9144000" cy="1011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200" y="0"/>
                </a:lnTo>
                <a:cubicBezTo>
                  <a:pt x="18537" y="0"/>
                  <a:pt x="18000" y="4835"/>
                  <a:pt x="18000" y="10800"/>
                </a:cubicBezTo>
                <a:cubicBezTo>
                  <a:pt x="18000" y="16765"/>
                  <a:pt x="17463" y="21600"/>
                  <a:pt x="16800" y="21600"/>
                </a:cubicBezTo>
                <a:cubicBezTo>
                  <a:pt x="16137" y="21600"/>
                  <a:pt x="15600" y="16765"/>
                  <a:pt x="15600" y="10800"/>
                </a:cubicBezTo>
                <a:cubicBezTo>
                  <a:pt x="15600" y="4835"/>
                  <a:pt x="15063" y="0"/>
                  <a:pt x="14400" y="0"/>
                </a:cubicBezTo>
                <a:cubicBezTo>
                  <a:pt x="13737" y="0"/>
                  <a:pt x="13200" y="4835"/>
                  <a:pt x="13200" y="10800"/>
                </a:cubicBezTo>
                <a:cubicBezTo>
                  <a:pt x="13200" y="16765"/>
                  <a:pt x="12663" y="21600"/>
                  <a:pt x="12000" y="21600"/>
                </a:cubicBezTo>
                <a:cubicBezTo>
                  <a:pt x="11337" y="21600"/>
                  <a:pt x="10800" y="16765"/>
                  <a:pt x="10800" y="10800"/>
                </a:cubicBezTo>
                <a:cubicBezTo>
                  <a:pt x="10800" y="4835"/>
                  <a:pt x="10263" y="0"/>
                  <a:pt x="9600" y="0"/>
                </a:cubicBezTo>
                <a:cubicBezTo>
                  <a:pt x="8937" y="0"/>
                  <a:pt x="8400" y="4835"/>
                  <a:pt x="8400" y="10800"/>
                </a:cubicBezTo>
                <a:cubicBezTo>
                  <a:pt x="8400" y="16765"/>
                  <a:pt x="7863" y="21600"/>
                  <a:pt x="7200" y="21600"/>
                </a:cubicBezTo>
                <a:cubicBezTo>
                  <a:pt x="6537" y="21600"/>
                  <a:pt x="6000" y="16765"/>
                  <a:pt x="6000" y="10800"/>
                </a:cubicBezTo>
                <a:cubicBezTo>
                  <a:pt x="6000" y="4835"/>
                  <a:pt x="5463" y="0"/>
                  <a:pt x="4800" y="0"/>
                </a:cubicBezTo>
                <a:cubicBezTo>
                  <a:pt x="4137" y="0"/>
                  <a:pt x="3600" y="4835"/>
                  <a:pt x="3600" y="10800"/>
                </a:cubicBezTo>
                <a:cubicBezTo>
                  <a:pt x="3600" y="16765"/>
                  <a:pt x="3063" y="21600"/>
                  <a:pt x="2400" y="21600"/>
                </a:cubicBezTo>
                <a:lnTo>
                  <a:pt x="0" y="21600"/>
                </a:lnTo>
              </a:path>
            </a:pathLst>
          </a:custGeom>
          <a:ln w="228600">
            <a:solidFill>
              <a:srgbClr val="434343"/>
            </a:solidFill>
            <a:miter lim="8000"/>
          </a:ln>
        </p:spPr>
        <p:txBody>
          <a:bodyPr lIns="0" tIns="0" rIns="0" bIns="0" anchor="ctr"/>
          <a:lstStyle/>
          <a:p>
            <a:pPr>
              <a:defRPr sz="1800">
                <a:solidFill>
                  <a:srgbClr val="000000"/>
                </a:solidFill>
                <a:latin typeface="Calibri"/>
                <a:ea typeface="Calibri"/>
                <a:cs typeface="Calibri"/>
                <a:sym typeface="Calibri"/>
              </a:defRPr>
            </a:pPr>
          </a:p>
        </p:txBody>
      </p:sp>
      <p:sp>
        <p:nvSpPr>
          <p:cNvPr id="402" name="Google Shape;610;p38"/>
          <p:cNvSpPr/>
          <p:nvPr/>
        </p:nvSpPr>
        <p:spPr>
          <a:xfrm>
            <a:off x="0" y="2396427"/>
            <a:ext cx="9144000" cy="10110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200" y="0"/>
                </a:lnTo>
                <a:cubicBezTo>
                  <a:pt x="18537" y="0"/>
                  <a:pt x="18000" y="4835"/>
                  <a:pt x="18000" y="10800"/>
                </a:cubicBezTo>
                <a:cubicBezTo>
                  <a:pt x="18000" y="16765"/>
                  <a:pt x="17463" y="21600"/>
                  <a:pt x="16800" y="21600"/>
                </a:cubicBezTo>
                <a:cubicBezTo>
                  <a:pt x="16137" y="21600"/>
                  <a:pt x="15600" y="16765"/>
                  <a:pt x="15600" y="10800"/>
                </a:cubicBezTo>
                <a:cubicBezTo>
                  <a:pt x="15600" y="4835"/>
                  <a:pt x="15063" y="0"/>
                  <a:pt x="14400" y="0"/>
                </a:cubicBezTo>
                <a:cubicBezTo>
                  <a:pt x="13737" y="0"/>
                  <a:pt x="13200" y="4835"/>
                  <a:pt x="13200" y="10800"/>
                </a:cubicBezTo>
                <a:cubicBezTo>
                  <a:pt x="13200" y="16765"/>
                  <a:pt x="12663" y="21600"/>
                  <a:pt x="12000" y="21600"/>
                </a:cubicBezTo>
                <a:cubicBezTo>
                  <a:pt x="11337" y="21600"/>
                  <a:pt x="10800" y="16765"/>
                  <a:pt x="10800" y="10800"/>
                </a:cubicBezTo>
                <a:cubicBezTo>
                  <a:pt x="10800" y="4835"/>
                  <a:pt x="10263" y="0"/>
                  <a:pt x="9600" y="0"/>
                </a:cubicBezTo>
                <a:cubicBezTo>
                  <a:pt x="8937" y="0"/>
                  <a:pt x="8400" y="4835"/>
                  <a:pt x="8400" y="10800"/>
                </a:cubicBezTo>
                <a:cubicBezTo>
                  <a:pt x="8400" y="16765"/>
                  <a:pt x="7863" y="21600"/>
                  <a:pt x="7200" y="21600"/>
                </a:cubicBezTo>
                <a:cubicBezTo>
                  <a:pt x="6537" y="21600"/>
                  <a:pt x="6000" y="16765"/>
                  <a:pt x="6000" y="10800"/>
                </a:cubicBezTo>
                <a:cubicBezTo>
                  <a:pt x="6000" y="4835"/>
                  <a:pt x="5463" y="0"/>
                  <a:pt x="4800" y="0"/>
                </a:cubicBezTo>
                <a:cubicBezTo>
                  <a:pt x="4137" y="0"/>
                  <a:pt x="3600" y="4835"/>
                  <a:pt x="3600" y="10800"/>
                </a:cubicBezTo>
                <a:cubicBezTo>
                  <a:pt x="3600" y="16765"/>
                  <a:pt x="3063" y="21600"/>
                  <a:pt x="2400" y="21600"/>
                </a:cubicBezTo>
                <a:lnTo>
                  <a:pt x="0" y="21600"/>
                </a:lnTo>
              </a:path>
            </a:pathLst>
          </a:custGeom>
          <a:ln w="19050">
            <a:solidFill>
              <a:srgbClr val="FFFFFF"/>
            </a:solidFill>
            <a:prstDash val="dash"/>
            <a:miter lim="8000"/>
          </a:ln>
        </p:spPr>
        <p:txBody>
          <a:bodyPr lIns="0" tIns="0" rIns="0" bIns="0" anchor="ctr"/>
          <a:lstStyle/>
          <a:p>
            <a:pPr>
              <a:defRPr sz="1800">
                <a:solidFill>
                  <a:srgbClr val="FFFFFF"/>
                </a:solidFill>
                <a:latin typeface="Calibri"/>
                <a:ea typeface="Calibri"/>
                <a:cs typeface="Calibri"/>
                <a:sym typeface="Calibri"/>
              </a:defRPr>
            </a:pPr>
          </a:p>
        </p:txBody>
      </p:sp>
      <p:grpSp>
        <p:nvGrpSpPr>
          <p:cNvPr id="407" name="Google Shape;611;p38"/>
          <p:cNvGrpSpPr/>
          <p:nvPr/>
        </p:nvGrpSpPr>
        <p:grpSpPr>
          <a:xfrm>
            <a:off x="1786339" y="1728800"/>
            <a:ext cx="473401" cy="473401"/>
            <a:chOff x="0" y="0"/>
            <a:chExt cx="473399" cy="473399"/>
          </a:xfrm>
        </p:grpSpPr>
        <p:sp>
          <p:nvSpPr>
            <p:cNvPr id="403" name="Google Shape;612;p38"/>
            <p:cNvSpPr/>
            <p:nvPr/>
          </p:nvSpPr>
          <p:spPr>
            <a:xfrm rot="8100000">
              <a:off x="69328" y="69327"/>
              <a:ext cx="334745" cy="3347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1"/>
            </a:solidFill>
            <a:ln w="12700" cap="flat">
              <a:noFill/>
              <a:miter lim="400000"/>
            </a:ln>
            <a:effectLst/>
          </p:spPr>
          <p:txBody>
            <a:bodyPr wrap="square" lIns="0" tIns="0" rIns="0" bIns="0" numCol="1" anchor="ctr">
              <a:noAutofit/>
            </a:bodyPr>
            <a:lstStyle/>
            <a:p>
              <a:pPr>
                <a:defRPr>
                  <a:solidFill>
                    <a:srgbClr val="000000"/>
                  </a:solidFill>
                  <a:latin typeface="Roboto Condensed"/>
                  <a:ea typeface="Roboto Condensed"/>
                  <a:cs typeface="Roboto Condensed"/>
                  <a:sym typeface="Roboto Condensed"/>
                </a:defRPr>
              </a:pPr>
            </a:p>
          </p:txBody>
        </p:sp>
        <p:grpSp>
          <p:nvGrpSpPr>
            <p:cNvPr id="406" name="Google Shape;613;p38"/>
            <p:cNvGrpSpPr/>
            <p:nvPr/>
          </p:nvGrpSpPr>
          <p:grpSpPr>
            <a:xfrm>
              <a:off x="169649" y="163097"/>
              <a:ext cx="134101" cy="134101"/>
              <a:chOff x="0" y="0"/>
              <a:chExt cx="134100" cy="134100"/>
            </a:xfrm>
          </p:grpSpPr>
          <p:sp>
            <p:nvSpPr>
              <p:cNvPr id="404" name="Circle"/>
              <p:cNvSpPr/>
              <p:nvPr/>
            </p:nvSpPr>
            <p:spPr>
              <a:xfrm>
                <a:off x="-1" y="-1"/>
                <a:ext cx="134102" cy="134102"/>
              </a:xfrm>
              <a:prstGeom prst="ellipse">
                <a:avLst/>
              </a:prstGeom>
              <a:solidFill>
                <a:srgbClr val="FFFFFF"/>
              </a:solidFill>
              <a:ln w="12700" cap="flat">
                <a:noFill/>
                <a:miter lim="400000"/>
              </a:ln>
              <a:effectLst/>
            </p:spPr>
            <p:txBody>
              <a:bodyPr wrap="square" lIns="0" tIns="0" rIns="0" bIns="0" numCol="1" anchor="ctr">
                <a:noAutofit/>
              </a:bodyPr>
              <a:lstStyle/>
              <a:p>
                <a:pPr algn="ctr">
                  <a:defRPr sz="600">
                    <a:solidFill>
                      <a:srgbClr val="434343"/>
                    </a:solidFill>
                    <a:latin typeface="Roboto Condensed"/>
                    <a:ea typeface="Roboto Condensed"/>
                    <a:cs typeface="Roboto Condensed"/>
                    <a:sym typeface="Roboto Condensed"/>
                  </a:defRPr>
                </a:pPr>
              </a:p>
            </p:txBody>
          </p:sp>
          <p:sp>
            <p:nvSpPr>
              <p:cNvPr id="405" name="1"/>
              <p:cNvSpPr txBox="1"/>
              <p:nvPr/>
            </p:nvSpPr>
            <p:spPr>
              <a:xfrm>
                <a:off x="19637" y="3549"/>
                <a:ext cx="9482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34343"/>
                    </a:solidFill>
                    <a:latin typeface="Roboto Condensed"/>
                    <a:ea typeface="Roboto Condensed"/>
                    <a:cs typeface="Roboto Condensed"/>
                    <a:sym typeface="Roboto Condensed"/>
                  </a:defRPr>
                </a:lvl1pPr>
              </a:lstStyle>
              <a:p>
                <a:pPr/>
                <a:r>
                  <a:t>1</a:t>
                </a:r>
              </a:p>
            </p:txBody>
          </p:sp>
        </p:grpSp>
      </p:grpSp>
      <p:grpSp>
        <p:nvGrpSpPr>
          <p:cNvPr id="412" name="Google Shape;614;p38"/>
          <p:cNvGrpSpPr/>
          <p:nvPr/>
        </p:nvGrpSpPr>
        <p:grpSpPr>
          <a:xfrm>
            <a:off x="3814415" y="1728800"/>
            <a:ext cx="473400" cy="473401"/>
            <a:chOff x="0" y="0"/>
            <a:chExt cx="473399" cy="473399"/>
          </a:xfrm>
        </p:grpSpPr>
        <p:sp>
          <p:nvSpPr>
            <p:cNvPr id="408" name="Google Shape;615;p38"/>
            <p:cNvSpPr/>
            <p:nvPr/>
          </p:nvSpPr>
          <p:spPr>
            <a:xfrm rot="8100000">
              <a:off x="69328" y="69327"/>
              <a:ext cx="334745" cy="3347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3"/>
            </a:solidFill>
            <a:ln w="12700" cap="flat">
              <a:noFill/>
              <a:miter lim="400000"/>
            </a:ln>
            <a:effectLst/>
          </p:spPr>
          <p:txBody>
            <a:bodyPr wrap="square" lIns="0" tIns="0" rIns="0" bIns="0" numCol="1" anchor="ctr">
              <a:noAutofit/>
            </a:bodyPr>
            <a:lstStyle/>
            <a:p>
              <a:pPr>
                <a:defRPr>
                  <a:solidFill>
                    <a:srgbClr val="000000"/>
                  </a:solidFill>
                  <a:latin typeface="Roboto Condensed"/>
                  <a:ea typeface="Roboto Condensed"/>
                  <a:cs typeface="Roboto Condensed"/>
                  <a:sym typeface="Roboto Condensed"/>
                </a:defRPr>
              </a:pPr>
            </a:p>
          </p:txBody>
        </p:sp>
        <p:grpSp>
          <p:nvGrpSpPr>
            <p:cNvPr id="411" name="Google Shape;616;p38"/>
            <p:cNvGrpSpPr/>
            <p:nvPr/>
          </p:nvGrpSpPr>
          <p:grpSpPr>
            <a:xfrm>
              <a:off x="169649" y="163097"/>
              <a:ext cx="134101" cy="134101"/>
              <a:chOff x="0" y="0"/>
              <a:chExt cx="134100" cy="134100"/>
            </a:xfrm>
          </p:grpSpPr>
          <p:sp>
            <p:nvSpPr>
              <p:cNvPr id="409" name="Circle"/>
              <p:cNvSpPr/>
              <p:nvPr/>
            </p:nvSpPr>
            <p:spPr>
              <a:xfrm>
                <a:off x="-1" y="-1"/>
                <a:ext cx="134102" cy="134102"/>
              </a:xfrm>
              <a:prstGeom prst="ellipse">
                <a:avLst/>
              </a:prstGeom>
              <a:solidFill>
                <a:srgbClr val="FFFFFF"/>
              </a:solidFill>
              <a:ln w="12700" cap="flat">
                <a:noFill/>
                <a:miter lim="400000"/>
              </a:ln>
              <a:effectLst/>
            </p:spPr>
            <p:txBody>
              <a:bodyPr wrap="square" lIns="0" tIns="0" rIns="0" bIns="0" numCol="1" anchor="ctr">
                <a:noAutofit/>
              </a:bodyPr>
              <a:lstStyle/>
              <a:p>
                <a:pPr algn="ctr">
                  <a:defRPr sz="600">
                    <a:solidFill>
                      <a:srgbClr val="434343"/>
                    </a:solidFill>
                    <a:latin typeface="Roboto Condensed"/>
                    <a:ea typeface="Roboto Condensed"/>
                    <a:cs typeface="Roboto Condensed"/>
                    <a:sym typeface="Roboto Condensed"/>
                  </a:defRPr>
                </a:pPr>
              </a:p>
            </p:txBody>
          </p:sp>
          <p:sp>
            <p:nvSpPr>
              <p:cNvPr id="410" name="3"/>
              <p:cNvSpPr txBox="1"/>
              <p:nvPr/>
            </p:nvSpPr>
            <p:spPr>
              <a:xfrm>
                <a:off x="19637" y="3549"/>
                <a:ext cx="9482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34343"/>
                    </a:solidFill>
                    <a:latin typeface="Roboto Condensed"/>
                    <a:ea typeface="Roboto Condensed"/>
                    <a:cs typeface="Roboto Condensed"/>
                    <a:sym typeface="Roboto Condensed"/>
                  </a:defRPr>
                </a:lvl1pPr>
              </a:lstStyle>
              <a:p>
                <a:pPr/>
                <a:r>
                  <a:t>3</a:t>
                </a:r>
              </a:p>
            </p:txBody>
          </p:sp>
        </p:grpSp>
      </p:grpSp>
      <p:grpSp>
        <p:nvGrpSpPr>
          <p:cNvPr id="417" name="Google Shape;617;p38"/>
          <p:cNvGrpSpPr/>
          <p:nvPr/>
        </p:nvGrpSpPr>
        <p:grpSpPr>
          <a:xfrm>
            <a:off x="5842490" y="1728800"/>
            <a:ext cx="473400" cy="473401"/>
            <a:chOff x="0" y="0"/>
            <a:chExt cx="473399" cy="473399"/>
          </a:xfrm>
        </p:grpSpPr>
        <p:sp>
          <p:nvSpPr>
            <p:cNvPr id="413" name="Google Shape;618;p38"/>
            <p:cNvSpPr/>
            <p:nvPr/>
          </p:nvSpPr>
          <p:spPr>
            <a:xfrm rot="8100000">
              <a:off x="69328" y="69327"/>
              <a:ext cx="334745" cy="3347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5"/>
            </a:solidFill>
            <a:ln w="12700" cap="flat">
              <a:noFill/>
              <a:miter lim="400000"/>
            </a:ln>
            <a:effectLst/>
          </p:spPr>
          <p:txBody>
            <a:bodyPr wrap="square" lIns="0" tIns="0" rIns="0" bIns="0" numCol="1" anchor="ctr">
              <a:noAutofit/>
            </a:bodyPr>
            <a:lstStyle/>
            <a:p>
              <a:pPr>
                <a:defRPr>
                  <a:solidFill>
                    <a:srgbClr val="000000"/>
                  </a:solidFill>
                  <a:latin typeface="Roboto Condensed"/>
                  <a:ea typeface="Roboto Condensed"/>
                  <a:cs typeface="Roboto Condensed"/>
                  <a:sym typeface="Roboto Condensed"/>
                </a:defRPr>
              </a:pPr>
            </a:p>
          </p:txBody>
        </p:sp>
        <p:grpSp>
          <p:nvGrpSpPr>
            <p:cNvPr id="416" name="Google Shape;619;p38"/>
            <p:cNvGrpSpPr/>
            <p:nvPr/>
          </p:nvGrpSpPr>
          <p:grpSpPr>
            <a:xfrm>
              <a:off x="169649" y="163097"/>
              <a:ext cx="134101" cy="134101"/>
              <a:chOff x="0" y="0"/>
              <a:chExt cx="134100" cy="134100"/>
            </a:xfrm>
          </p:grpSpPr>
          <p:sp>
            <p:nvSpPr>
              <p:cNvPr id="414" name="Circle"/>
              <p:cNvSpPr/>
              <p:nvPr/>
            </p:nvSpPr>
            <p:spPr>
              <a:xfrm>
                <a:off x="-1" y="-1"/>
                <a:ext cx="134102" cy="134102"/>
              </a:xfrm>
              <a:prstGeom prst="ellipse">
                <a:avLst/>
              </a:prstGeom>
              <a:solidFill>
                <a:srgbClr val="FFFFFF"/>
              </a:solidFill>
              <a:ln w="12700" cap="flat">
                <a:noFill/>
                <a:miter lim="400000"/>
              </a:ln>
              <a:effectLst/>
            </p:spPr>
            <p:txBody>
              <a:bodyPr wrap="square" lIns="0" tIns="0" rIns="0" bIns="0" numCol="1" anchor="ctr">
                <a:noAutofit/>
              </a:bodyPr>
              <a:lstStyle/>
              <a:p>
                <a:pPr algn="ctr">
                  <a:defRPr sz="600">
                    <a:solidFill>
                      <a:srgbClr val="434343"/>
                    </a:solidFill>
                    <a:latin typeface="Roboto Condensed"/>
                    <a:ea typeface="Roboto Condensed"/>
                    <a:cs typeface="Roboto Condensed"/>
                    <a:sym typeface="Roboto Condensed"/>
                  </a:defRPr>
                </a:pPr>
              </a:p>
            </p:txBody>
          </p:sp>
          <p:sp>
            <p:nvSpPr>
              <p:cNvPr id="415" name="5"/>
              <p:cNvSpPr txBox="1"/>
              <p:nvPr/>
            </p:nvSpPr>
            <p:spPr>
              <a:xfrm>
                <a:off x="19637" y="3549"/>
                <a:ext cx="9482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34343"/>
                    </a:solidFill>
                    <a:latin typeface="Roboto Condensed"/>
                    <a:ea typeface="Roboto Condensed"/>
                    <a:cs typeface="Roboto Condensed"/>
                    <a:sym typeface="Roboto Condensed"/>
                  </a:defRPr>
                </a:lvl1pPr>
              </a:lstStyle>
              <a:p>
                <a:pPr/>
                <a:r>
                  <a:t>5</a:t>
                </a:r>
              </a:p>
            </p:txBody>
          </p:sp>
        </p:grpSp>
      </p:grpSp>
      <p:grpSp>
        <p:nvGrpSpPr>
          <p:cNvPr id="422" name="Google Shape;620;p38"/>
          <p:cNvGrpSpPr/>
          <p:nvPr/>
        </p:nvGrpSpPr>
        <p:grpSpPr>
          <a:xfrm>
            <a:off x="6880813" y="3601700"/>
            <a:ext cx="473401" cy="473401"/>
            <a:chOff x="0" y="0"/>
            <a:chExt cx="473399" cy="473399"/>
          </a:xfrm>
        </p:grpSpPr>
        <p:sp>
          <p:nvSpPr>
            <p:cNvPr id="418" name="Google Shape;621;p38"/>
            <p:cNvSpPr/>
            <p:nvPr/>
          </p:nvSpPr>
          <p:spPr>
            <a:xfrm rot="18900000">
              <a:off x="69327" y="69328"/>
              <a:ext cx="334745" cy="3347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6"/>
            </a:solidFill>
            <a:ln w="12700" cap="flat">
              <a:noFill/>
              <a:miter lim="400000"/>
            </a:ln>
            <a:effectLst/>
          </p:spPr>
          <p:txBody>
            <a:bodyPr wrap="square" lIns="0" tIns="0" rIns="0" bIns="0" numCol="1" anchor="ctr">
              <a:noAutofit/>
            </a:bodyPr>
            <a:lstStyle/>
            <a:p>
              <a:pPr>
                <a:defRPr>
                  <a:solidFill>
                    <a:srgbClr val="000000"/>
                  </a:solidFill>
                  <a:latin typeface="Roboto Condensed"/>
                  <a:ea typeface="Roboto Condensed"/>
                  <a:cs typeface="Roboto Condensed"/>
                  <a:sym typeface="Roboto Condensed"/>
                </a:defRPr>
              </a:pPr>
            </a:p>
          </p:txBody>
        </p:sp>
        <p:grpSp>
          <p:nvGrpSpPr>
            <p:cNvPr id="421" name="Google Shape;622;p38"/>
            <p:cNvGrpSpPr/>
            <p:nvPr/>
          </p:nvGrpSpPr>
          <p:grpSpPr>
            <a:xfrm>
              <a:off x="169649" y="176201"/>
              <a:ext cx="134101" cy="134101"/>
              <a:chOff x="0" y="0"/>
              <a:chExt cx="134100" cy="134100"/>
            </a:xfrm>
          </p:grpSpPr>
          <p:sp>
            <p:nvSpPr>
              <p:cNvPr id="419" name="Circle"/>
              <p:cNvSpPr/>
              <p:nvPr/>
            </p:nvSpPr>
            <p:spPr>
              <a:xfrm flipH="1">
                <a:off x="0" y="0"/>
                <a:ext cx="134101" cy="134101"/>
              </a:xfrm>
              <a:prstGeom prst="ellipse">
                <a:avLst/>
              </a:prstGeom>
              <a:solidFill>
                <a:srgbClr val="FFFFFF"/>
              </a:solidFill>
              <a:ln w="12700" cap="flat">
                <a:noFill/>
                <a:miter lim="400000"/>
              </a:ln>
              <a:effectLst/>
            </p:spPr>
            <p:txBody>
              <a:bodyPr wrap="square" lIns="0" tIns="0" rIns="0" bIns="0" numCol="1" anchor="ctr">
                <a:noAutofit/>
              </a:bodyPr>
              <a:lstStyle/>
              <a:p>
                <a:pPr algn="ctr">
                  <a:defRPr sz="600">
                    <a:solidFill>
                      <a:srgbClr val="434343"/>
                    </a:solidFill>
                    <a:latin typeface="Roboto Condensed"/>
                    <a:ea typeface="Roboto Condensed"/>
                    <a:cs typeface="Roboto Condensed"/>
                    <a:sym typeface="Roboto Condensed"/>
                  </a:defRPr>
                </a:pPr>
              </a:p>
            </p:txBody>
          </p:sp>
          <p:sp>
            <p:nvSpPr>
              <p:cNvPr id="420" name="6"/>
              <p:cNvSpPr txBox="1"/>
              <p:nvPr/>
            </p:nvSpPr>
            <p:spPr>
              <a:xfrm>
                <a:off x="19638" y="3549"/>
                <a:ext cx="9482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34343"/>
                    </a:solidFill>
                    <a:latin typeface="Roboto Condensed"/>
                    <a:ea typeface="Roboto Condensed"/>
                    <a:cs typeface="Roboto Condensed"/>
                    <a:sym typeface="Roboto Condensed"/>
                  </a:defRPr>
                </a:lvl1pPr>
              </a:lstStyle>
              <a:p>
                <a:pPr/>
                <a:r>
                  <a:t>6</a:t>
                </a:r>
              </a:p>
            </p:txBody>
          </p:sp>
        </p:grpSp>
      </p:grpSp>
      <p:grpSp>
        <p:nvGrpSpPr>
          <p:cNvPr id="427" name="Google Shape;623;p38"/>
          <p:cNvGrpSpPr/>
          <p:nvPr/>
        </p:nvGrpSpPr>
        <p:grpSpPr>
          <a:xfrm>
            <a:off x="4852738" y="3601700"/>
            <a:ext cx="473401" cy="473401"/>
            <a:chOff x="0" y="0"/>
            <a:chExt cx="473399" cy="473399"/>
          </a:xfrm>
        </p:grpSpPr>
        <p:sp>
          <p:nvSpPr>
            <p:cNvPr id="423" name="Google Shape;624;p38"/>
            <p:cNvSpPr/>
            <p:nvPr/>
          </p:nvSpPr>
          <p:spPr>
            <a:xfrm rot="18900000">
              <a:off x="69327" y="69328"/>
              <a:ext cx="334745" cy="3347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4"/>
            </a:solidFill>
            <a:ln w="12700" cap="flat">
              <a:noFill/>
              <a:miter lim="400000"/>
            </a:ln>
            <a:effectLst/>
          </p:spPr>
          <p:txBody>
            <a:bodyPr wrap="square" lIns="0" tIns="0" rIns="0" bIns="0" numCol="1" anchor="ctr">
              <a:noAutofit/>
            </a:bodyPr>
            <a:lstStyle/>
            <a:p>
              <a:pPr>
                <a:defRPr>
                  <a:solidFill>
                    <a:srgbClr val="000000"/>
                  </a:solidFill>
                  <a:latin typeface="Roboto Condensed"/>
                  <a:ea typeface="Roboto Condensed"/>
                  <a:cs typeface="Roboto Condensed"/>
                  <a:sym typeface="Roboto Condensed"/>
                </a:defRPr>
              </a:pPr>
            </a:p>
          </p:txBody>
        </p:sp>
        <p:grpSp>
          <p:nvGrpSpPr>
            <p:cNvPr id="426" name="Google Shape;625;p38"/>
            <p:cNvGrpSpPr/>
            <p:nvPr/>
          </p:nvGrpSpPr>
          <p:grpSpPr>
            <a:xfrm>
              <a:off x="169649" y="176201"/>
              <a:ext cx="134101" cy="134101"/>
              <a:chOff x="0" y="0"/>
              <a:chExt cx="134100" cy="134100"/>
            </a:xfrm>
          </p:grpSpPr>
          <p:sp>
            <p:nvSpPr>
              <p:cNvPr id="424" name="Circle"/>
              <p:cNvSpPr/>
              <p:nvPr/>
            </p:nvSpPr>
            <p:spPr>
              <a:xfrm flipH="1">
                <a:off x="0" y="0"/>
                <a:ext cx="134101" cy="134101"/>
              </a:xfrm>
              <a:prstGeom prst="ellipse">
                <a:avLst/>
              </a:prstGeom>
              <a:solidFill>
                <a:srgbClr val="FFFFFF"/>
              </a:solidFill>
              <a:ln w="12700" cap="flat">
                <a:noFill/>
                <a:miter lim="400000"/>
              </a:ln>
              <a:effectLst/>
            </p:spPr>
            <p:txBody>
              <a:bodyPr wrap="square" lIns="0" tIns="0" rIns="0" bIns="0" numCol="1" anchor="ctr">
                <a:noAutofit/>
              </a:bodyPr>
              <a:lstStyle/>
              <a:p>
                <a:pPr algn="ctr">
                  <a:defRPr sz="600">
                    <a:solidFill>
                      <a:srgbClr val="434343"/>
                    </a:solidFill>
                    <a:latin typeface="Roboto Condensed"/>
                    <a:ea typeface="Roboto Condensed"/>
                    <a:cs typeface="Roboto Condensed"/>
                    <a:sym typeface="Roboto Condensed"/>
                  </a:defRPr>
                </a:pPr>
              </a:p>
            </p:txBody>
          </p:sp>
          <p:sp>
            <p:nvSpPr>
              <p:cNvPr id="425" name="4"/>
              <p:cNvSpPr txBox="1"/>
              <p:nvPr/>
            </p:nvSpPr>
            <p:spPr>
              <a:xfrm>
                <a:off x="19638" y="3549"/>
                <a:ext cx="9482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34343"/>
                    </a:solidFill>
                    <a:latin typeface="Roboto Condensed"/>
                    <a:ea typeface="Roboto Condensed"/>
                    <a:cs typeface="Roboto Condensed"/>
                    <a:sym typeface="Roboto Condensed"/>
                  </a:defRPr>
                </a:lvl1pPr>
              </a:lstStyle>
              <a:p>
                <a:pPr/>
                <a:r>
                  <a:t>4</a:t>
                </a:r>
              </a:p>
            </p:txBody>
          </p:sp>
        </p:grpSp>
      </p:grpSp>
      <p:grpSp>
        <p:nvGrpSpPr>
          <p:cNvPr id="432" name="Google Shape;626;p38"/>
          <p:cNvGrpSpPr/>
          <p:nvPr/>
        </p:nvGrpSpPr>
        <p:grpSpPr>
          <a:xfrm>
            <a:off x="2824663" y="3601700"/>
            <a:ext cx="473401" cy="473401"/>
            <a:chOff x="0" y="0"/>
            <a:chExt cx="473399" cy="473399"/>
          </a:xfrm>
        </p:grpSpPr>
        <p:sp>
          <p:nvSpPr>
            <p:cNvPr id="428" name="Google Shape;627;p38"/>
            <p:cNvSpPr/>
            <p:nvPr/>
          </p:nvSpPr>
          <p:spPr>
            <a:xfrm rot="18900000">
              <a:off x="69327" y="69328"/>
              <a:ext cx="334745" cy="3347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000000"/>
                  </a:solidFill>
                  <a:latin typeface="Roboto Condensed"/>
                  <a:ea typeface="Roboto Condensed"/>
                  <a:cs typeface="Roboto Condensed"/>
                  <a:sym typeface="Roboto Condensed"/>
                </a:defRPr>
              </a:pPr>
            </a:p>
          </p:txBody>
        </p:sp>
        <p:grpSp>
          <p:nvGrpSpPr>
            <p:cNvPr id="431" name="Google Shape;628;p38"/>
            <p:cNvGrpSpPr/>
            <p:nvPr/>
          </p:nvGrpSpPr>
          <p:grpSpPr>
            <a:xfrm>
              <a:off x="169649" y="176201"/>
              <a:ext cx="134101" cy="134101"/>
              <a:chOff x="0" y="0"/>
              <a:chExt cx="134100" cy="134100"/>
            </a:xfrm>
          </p:grpSpPr>
          <p:sp>
            <p:nvSpPr>
              <p:cNvPr id="429" name="Circle"/>
              <p:cNvSpPr/>
              <p:nvPr/>
            </p:nvSpPr>
            <p:spPr>
              <a:xfrm flipH="1">
                <a:off x="0" y="0"/>
                <a:ext cx="134101" cy="134101"/>
              </a:xfrm>
              <a:prstGeom prst="ellipse">
                <a:avLst/>
              </a:prstGeom>
              <a:solidFill>
                <a:srgbClr val="FFFFFF"/>
              </a:solidFill>
              <a:ln w="12700" cap="flat">
                <a:noFill/>
                <a:miter lim="400000"/>
              </a:ln>
              <a:effectLst/>
            </p:spPr>
            <p:txBody>
              <a:bodyPr wrap="square" lIns="0" tIns="0" rIns="0" bIns="0" numCol="1" anchor="ctr">
                <a:noAutofit/>
              </a:bodyPr>
              <a:lstStyle/>
              <a:p>
                <a:pPr algn="ctr">
                  <a:defRPr sz="600">
                    <a:solidFill>
                      <a:srgbClr val="434343"/>
                    </a:solidFill>
                    <a:latin typeface="Roboto Condensed"/>
                    <a:ea typeface="Roboto Condensed"/>
                    <a:cs typeface="Roboto Condensed"/>
                    <a:sym typeface="Roboto Condensed"/>
                  </a:defRPr>
                </a:pPr>
              </a:p>
            </p:txBody>
          </p:sp>
          <p:sp>
            <p:nvSpPr>
              <p:cNvPr id="430" name="2"/>
              <p:cNvSpPr txBox="1"/>
              <p:nvPr/>
            </p:nvSpPr>
            <p:spPr>
              <a:xfrm>
                <a:off x="19638" y="3549"/>
                <a:ext cx="94825"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600">
                    <a:solidFill>
                      <a:srgbClr val="434343"/>
                    </a:solidFill>
                    <a:latin typeface="Roboto Condensed"/>
                    <a:ea typeface="Roboto Condensed"/>
                    <a:cs typeface="Roboto Condensed"/>
                    <a:sym typeface="Roboto Condensed"/>
                  </a:defRPr>
                </a:lvl1pPr>
              </a:lstStyle>
              <a:p>
                <a:pPr/>
                <a:r>
                  <a:t>2</a:t>
                </a:r>
              </a:p>
            </p:txBody>
          </p:sp>
        </p:grpSp>
      </p:grpSp>
      <p:sp>
        <p:nvSpPr>
          <p:cNvPr id="433" name="Google Shape;629;p38"/>
          <p:cNvSpPr txBox="1"/>
          <p:nvPr/>
        </p:nvSpPr>
        <p:spPr>
          <a:xfrm>
            <a:off x="1150439" y="1359299"/>
            <a:ext cx="1600506"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200">
                <a:solidFill>
                  <a:srgbClr val="434343"/>
                </a:solidFill>
                <a:latin typeface="Avenir Next Regular"/>
                <a:ea typeface="Avenir Next Regular"/>
                <a:cs typeface="Avenir Next Regular"/>
                <a:sym typeface="Avenir Next Regular"/>
              </a:defRPr>
            </a:lvl1pPr>
          </a:lstStyle>
          <a:p>
            <a:pPr/>
            <a:r>
              <a:t>Implementation of Organ Donation </a:t>
            </a:r>
          </a:p>
        </p:txBody>
      </p:sp>
      <p:sp>
        <p:nvSpPr>
          <p:cNvPr id="434" name="Google Shape;630;p38"/>
          <p:cNvSpPr txBox="1"/>
          <p:nvPr/>
        </p:nvSpPr>
        <p:spPr>
          <a:xfrm>
            <a:off x="3377205" y="1371999"/>
            <a:ext cx="1286401"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200">
                <a:solidFill>
                  <a:srgbClr val="434343"/>
                </a:solidFill>
                <a:latin typeface="Avenir Next Regular"/>
                <a:ea typeface="Avenir Next Regular"/>
                <a:cs typeface="Avenir Next Regular"/>
                <a:sym typeface="Avenir Next Regular"/>
              </a:defRPr>
            </a:lvl1pPr>
          </a:lstStyle>
          <a:p>
            <a:pPr/>
            <a:r>
              <a:t>Sourcing of Blood Banks</a:t>
            </a:r>
          </a:p>
        </p:txBody>
      </p:sp>
      <p:sp>
        <p:nvSpPr>
          <p:cNvPr id="435" name="Google Shape;631;p38"/>
          <p:cNvSpPr txBox="1"/>
          <p:nvPr/>
        </p:nvSpPr>
        <p:spPr>
          <a:xfrm>
            <a:off x="5278937" y="1364851"/>
            <a:ext cx="1600506"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200">
                <a:solidFill>
                  <a:srgbClr val="434343"/>
                </a:solidFill>
                <a:latin typeface="Avenir Next Regular"/>
                <a:ea typeface="Avenir Next Regular"/>
                <a:cs typeface="Avenir Next Regular"/>
                <a:sym typeface="Avenir Next Regular"/>
              </a:defRPr>
            </a:lvl1pPr>
          </a:lstStyle>
          <a:p>
            <a:pPr/>
            <a:r>
              <a:t>Making a Hospital Chain</a:t>
            </a:r>
          </a:p>
        </p:txBody>
      </p:sp>
      <p:sp>
        <p:nvSpPr>
          <p:cNvPr id="436" name="Google Shape;632;p38"/>
          <p:cNvSpPr txBox="1"/>
          <p:nvPr/>
        </p:nvSpPr>
        <p:spPr>
          <a:xfrm>
            <a:off x="2261110" y="4120750"/>
            <a:ext cx="1600506"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434343"/>
                </a:solidFill>
                <a:latin typeface="Avenir Next Regular"/>
                <a:ea typeface="Avenir Next Regular"/>
                <a:cs typeface="Avenir Next Regular"/>
                <a:sym typeface="Avenir Next Regular"/>
              </a:defRPr>
            </a:lvl1pPr>
          </a:lstStyle>
          <a:p>
            <a:pPr/>
            <a:r>
              <a:t>Provision for Ordering Medicines</a:t>
            </a:r>
          </a:p>
        </p:txBody>
      </p:sp>
      <p:sp>
        <p:nvSpPr>
          <p:cNvPr id="437" name="Google Shape;633;p38"/>
          <p:cNvSpPr txBox="1"/>
          <p:nvPr/>
        </p:nvSpPr>
        <p:spPr>
          <a:xfrm>
            <a:off x="4446254" y="4089000"/>
            <a:ext cx="1286402" cy="609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434343"/>
                </a:solidFill>
                <a:latin typeface="Avenir Next Regular"/>
                <a:ea typeface="Avenir Next Regular"/>
                <a:cs typeface="Avenir Next Regular"/>
                <a:sym typeface="Avenir Next Regular"/>
              </a:defRPr>
            </a:lvl1pPr>
          </a:lstStyle>
          <a:p>
            <a:pPr/>
            <a:r>
              <a:t>Services for Underprivileged people</a:t>
            </a:r>
          </a:p>
        </p:txBody>
      </p:sp>
      <p:sp>
        <p:nvSpPr>
          <p:cNvPr id="438" name="Google Shape;634;p38"/>
          <p:cNvSpPr txBox="1"/>
          <p:nvPr/>
        </p:nvSpPr>
        <p:spPr>
          <a:xfrm>
            <a:off x="6474335" y="4101700"/>
            <a:ext cx="1286401" cy="406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defRPr sz="1200">
                <a:solidFill>
                  <a:srgbClr val="434343"/>
                </a:solidFill>
                <a:latin typeface="Avenir Next Regular"/>
                <a:ea typeface="Avenir Next Regular"/>
                <a:cs typeface="Avenir Next Regular"/>
                <a:sym typeface="Avenir Next Regular"/>
              </a:defRPr>
            </a:lvl1pPr>
          </a:lstStyle>
          <a:p>
            <a:pPr/>
            <a:r>
              <a:t>Forming a Community</a:t>
            </a:r>
          </a:p>
        </p:txBody>
      </p:sp>
      <p:sp>
        <p:nvSpPr>
          <p:cNvPr id="439" name="Google Shape;635;p38"/>
          <p:cNvSpPr/>
          <p:nvPr/>
        </p:nvSpPr>
        <p:spPr>
          <a:xfrm>
            <a:off x="315241" y="623936"/>
            <a:ext cx="303475" cy="303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8" y="5416"/>
                </a:moveTo>
                <a:lnTo>
                  <a:pt x="19139" y="5187"/>
                </a:lnTo>
                <a:lnTo>
                  <a:pt x="19402" y="5056"/>
                </a:lnTo>
                <a:lnTo>
                  <a:pt x="19697" y="4956"/>
                </a:lnTo>
                <a:lnTo>
                  <a:pt x="19960" y="4892"/>
                </a:lnTo>
                <a:lnTo>
                  <a:pt x="20255" y="4825"/>
                </a:lnTo>
                <a:lnTo>
                  <a:pt x="20550" y="4695"/>
                </a:lnTo>
                <a:lnTo>
                  <a:pt x="20813" y="4530"/>
                </a:lnTo>
                <a:lnTo>
                  <a:pt x="21108" y="4300"/>
                </a:lnTo>
                <a:lnTo>
                  <a:pt x="21339" y="4038"/>
                </a:lnTo>
                <a:lnTo>
                  <a:pt x="21469" y="3742"/>
                </a:lnTo>
                <a:lnTo>
                  <a:pt x="21568" y="3414"/>
                </a:lnTo>
                <a:lnTo>
                  <a:pt x="21600" y="3053"/>
                </a:lnTo>
                <a:lnTo>
                  <a:pt x="21568" y="2758"/>
                </a:lnTo>
                <a:lnTo>
                  <a:pt x="21535" y="2461"/>
                </a:lnTo>
                <a:lnTo>
                  <a:pt x="21437" y="2200"/>
                </a:lnTo>
                <a:lnTo>
                  <a:pt x="21305" y="1903"/>
                </a:lnTo>
                <a:lnTo>
                  <a:pt x="21174" y="1674"/>
                </a:lnTo>
                <a:lnTo>
                  <a:pt x="21010" y="1411"/>
                </a:lnTo>
                <a:lnTo>
                  <a:pt x="20845" y="1182"/>
                </a:lnTo>
                <a:lnTo>
                  <a:pt x="20648" y="952"/>
                </a:lnTo>
                <a:lnTo>
                  <a:pt x="20419" y="755"/>
                </a:lnTo>
                <a:lnTo>
                  <a:pt x="20189" y="590"/>
                </a:lnTo>
                <a:lnTo>
                  <a:pt x="19926" y="426"/>
                </a:lnTo>
                <a:lnTo>
                  <a:pt x="19664" y="263"/>
                </a:lnTo>
                <a:lnTo>
                  <a:pt x="19402" y="164"/>
                </a:lnTo>
                <a:lnTo>
                  <a:pt x="19105" y="66"/>
                </a:lnTo>
                <a:lnTo>
                  <a:pt x="18844" y="32"/>
                </a:lnTo>
                <a:lnTo>
                  <a:pt x="18547" y="0"/>
                </a:lnTo>
                <a:lnTo>
                  <a:pt x="18187" y="32"/>
                </a:lnTo>
                <a:lnTo>
                  <a:pt x="17858" y="131"/>
                </a:lnTo>
                <a:lnTo>
                  <a:pt x="17563" y="263"/>
                </a:lnTo>
                <a:lnTo>
                  <a:pt x="17300" y="492"/>
                </a:lnTo>
                <a:lnTo>
                  <a:pt x="17070" y="755"/>
                </a:lnTo>
                <a:lnTo>
                  <a:pt x="16907" y="1050"/>
                </a:lnTo>
                <a:lnTo>
                  <a:pt x="16808" y="1313"/>
                </a:lnTo>
                <a:lnTo>
                  <a:pt x="16742" y="1608"/>
                </a:lnTo>
                <a:lnTo>
                  <a:pt x="16644" y="1903"/>
                </a:lnTo>
                <a:lnTo>
                  <a:pt x="16545" y="2166"/>
                </a:lnTo>
                <a:lnTo>
                  <a:pt x="16413" y="2461"/>
                </a:lnTo>
                <a:lnTo>
                  <a:pt x="16184" y="2692"/>
                </a:lnTo>
                <a:lnTo>
                  <a:pt x="15823" y="3053"/>
                </a:lnTo>
                <a:lnTo>
                  <a:pt x="15494" y="3282"/>
                </a:lnTo>
                <a:lnTo>
                  <a:pt x="15199" y="3414"/>
                </a:lnTo>
                <a:lnTo>
                  <a:pt x="14936" y="3479"/>
                </a:lnTo>
                <a:lnTo>
                  <a:pt x="14675" y="3479"/>
                </a:lnTo>
                <a:lnTo>
                  <a:pt x="14444" y="3414"/>
                </a:lnTo>
                <a:lnTo>
                  <a:pt x="14215" y="3250"/>
                </a:lnTo>
                <a:lnTo>
                  <a:pt x="13984" y="3085"/>
                </a:lnTo>
                <a:lnTo>
                  <a:pt x="13755" y="2822"/>
                </a:lnTo>
                <a:lnTo>
                  <a:pt x="13525" y="2561"/>
                </a:lnTo>
                <a:lnTo>
                  <a:pt x="13033" y="1903"/>
                </a:lnTo>
                <a:lnTo>
                  <a:pt x="12441" y="1182"/>
                </a:lnTo>
                <a:lnTo>
                  <a:pt x="12114" y="787"/>
                </a:lnTo>
                <a:lnTo>
                  <a:pt x="11752" y="394"/>
                </a:lnTo>
                <a:lnTo>
                  <a:pt x="11555" y="229"/>
                </a:lnTo>
                <a:lnTo>
                  <a:pt x="11293" y="98"/>
                </a:lnTo>
                <a:lnTo>
                  <a:pt x="11064" y="32"/>
                </a:lnTo>
                <a:lnTo>
                  <a:pt x="10801" y="0"/>
                </a:lnTo>
                <a:lnTo>
                  <a:pt x="10669" y="32"/>
                </a:lnTo>
                <a:lnTo>
                  <a:pt x="10472" y="131"/>
                </a:lnTo>
                <a:lnTo>
                  <a:pt x="9848" y="492"/>
                </a:lnTo>
                <a:lnTo>
                  <a:pt x="9486" y="722"/>
                </a:lnTo>
                <a:lnTo>
                  <a:pt x="9093" y="1018"/>
                </a:lnTo>
                <a:lnTo>
                  <a:pt x="8667" y="1313"/>
                </a:lnTo>
                <a:lnTo>
                  <a:pt x="8272" y="1674"/>
                </a:lnTo>
                <a:lnTo>
                  <a:pt x="7911" y="2035"/>
                </a:lnTo>
                <a:lnTo>
                  <a:pt x="7583" y="2429"/>
                </a:lnTo>
                <a:lnTo>
                  <a:pt x="7320" y="2822"/>
                </a:lnTo>
                <a:lnTo>
                  <a:pt x="7222" y="3021"/>
                </a:lnTo>
                <a:lnTo>
                  <a:pt x="7156" y="3250"/>
                </a:lnTo>
                <a:lnTo>
                  <a:pt x="7091" y="3447"/>
                </a:lnTo>
                <a:lnTo>
                  <a:pt x="7058" y="3643"/>
                </a:lnTo>
                <a:lnTo>
                  <a:pt x="7058" y="3840"/>
                </a:lnTo>
                <a:lnTo>
                  <a:pt x="7091" y="4071"/>
                </a:lnTo>
                <a:lnTo>
                  <a:pt x="7156" y="4267"/>
                </a:lnTo>
                <a:lnTo>
                  <a:pt x="7254" y="4464"/>
                </a:lnTo>
                <a:lnTo>
                  <a:pt x="7386" y="4661"/>
                </a:lnTo>
                <a:lnTo>
                  <a:pt x="7551" y="4858"/>
                </a:lnTo>
                <a:lnTo>
                  <a:pt x="7812" y="5056"/>
                </a:lnTo>
                <a:lnTo>
                  <a:pt x="8338" y="5317"/>
                </a:lnTo>
                <a:lnTo>
                  <a:pt x="8928" y="5450"/>
                </a:lnTo>
                <a:lnTo>
                  <a:pt x="9225" y="5580"/>
                </a:lnTo>
                <a:lnTo>
                  <a:pt x="9486" y="5712"/>
                </a:lnTo>
                <a:lnTo>
                  <a:pt x="9749" y="5942"/>
                </a:lnTo>
                <a:lnTo>
                  <a:pt x="9980" y="6204"/>
                </a:lnTo>
                <a:lnTo>
                  <a:pt x="10111" y="6500"/>
                </a:lnTo>
                <a:lnTo>
                  <a:pt x="10209" y="6828"/>
                </a:lnTo>
                <a:lnTo>
                  <a:pt x="10243" y="7222"/>
                </a:lnTo>
                <a:lnTo>
                  <a:pt x="10209" y="7485"/>
                </a:lnTo>
                <a:lnTo>
                  <a:pt x="10177" y="7780"/>
                </a:lnTo>
                <a:lnTo>
                  <a:pt x="9980" y="8306"/>
                </a:lnTo>
                <a:lnTo>
                  <a:pt x="9848" y="8567"/>
                </a:lnTo>
                <a:lnTo>
                  <a:pt x="9685" y="8830"/>
                </a:lnTo>
                <a:lnTo>
                  <a:pt x="9486" y="9061"/>
                </a:lnTo>
                <a:lnTo>
                  <a:pt x="9290" y="9290"/>
                </a:lnTo>
                <a:lnTo>
                  <a:pt x="9061" y="9486"/>
                </a:lnTo>
                <a:lnTo>
                  <a:pt x="8830" y="9685"/>
                </a:lnTo>
                <a:lnTo>
                  <a:pt x="8601" y="9815"/>
                </a:lnTo>
                <a:lnTo>
                  <a:pt x="8338" y="9980"/>
                </a:lnTo>
                <a:lnTo>
                  <a:pt x="8075" y="10078"/>
                </a:lnTo>
                <a:lnTo>
                  <a:pt x="7780" y="10177"/>
                </a:lnTo>
                <a:lnTo>
                  <a:pt x="7485" y="10209"/>
                </a:lnTo>
                <a:lnTo>
                  <a:pt x="7222" y="10243"/>
                </a:lnTo>
                <a:lnTo>
                  <a:pt x="6861" y="10209"/>
                </a:lnTo>
                <a:lnTo>
                  <a:pt x="6533" y="10111"/>
                </a:lnTo>
                <a:lnTo>
                  <a:pt x="6204" y="9980"/>
                </a:lnTo>
                <a:lnTo>
                  <a:pt x="5942" y="9749"/>
                </a:lnTo>
                <a:lnTo>
                  <a:pt x="5712" y="9486"/>
                </a:lnTo>
                <a:lnTo>
                  <a:pt x="5548" y="9191"/>
                </a:lnTo>
                <a:lnTo>
                  <a:pt x="5351" y="8601"/>
                </a:lnTo>
                <a:lnTo>
                  <a:pt x="5285" y="8338"/>
                </a:lnTo>
                <a:lnTo>
                  <a:pt x="5187" y="8075"/>
                </a:lnTo>
                <a:lnTo>
                  <a:pt x="5056" y="7812"/>
                </a:lnTo>
                <a:lnTo>
                  <a:pt x="4858" y="7550"/>
                </a:lnTo>
                <a:lnTo>
                  <a:pt x="4661" y="7386"/>
                </a:lnTo>
                <a:lnTo>
                  <a:pt x="4464" y="7254"/>
                </a:lnTo>
                <a:lnTo>
                  <a:pt x="4267" y="7156"/>
                </a:lnTo>
                <a:lnTo>
                  <a:pt x="4071" y="7091"/>
                </a:lnTo>
                <a:lnTo>
                  <a:pt x="3840" y="7058"/>
                </a:lnTo>
                <a:lnTo>
                  <a:pt x="3643" y="7058"/>
                </a:lnTo>
                <a:lnTo>
                  <a:pt x="3447" y="7091"/>
                </a:lnTo>
                <a:lnTo>
                  <a:pt x="3250" y="7156"/>
                </a:lnTo>
                <a:lnTo>
                  <a:pt x="3021" y="7222"/>
                </a:lnTo>
                <a:lnTo>
                  <a:pt x="2822" y="7320"/>
                </a:lnTo>
                <a:lnTo>
                  <a:pt x="2429" y="7583"/>
                </a:lnTo>
                <a:lnTo>
                  <a:pt x="2035" y="7911"/>
                </a:lnTo>
                <a:lnTo>
                  <a:pt x="1674" y="8272"/>
                </a:lnTo>
                <a:lnTo>
                  <a:pt x="1313" y="8667"/>
                </a:lnTo>
                <a:lnTo>
                  <a:pt x="1018" y="9093"/>
                </a:lnTo>
                <a:lnTo>
                  <a:pt x="722" y="9486"/>
                </a:lnTo>
                <a:lnTo>
                  <a:pt x="492" y="9848"/>
                </a:lnTo>
                <a:lnTo>
                  <a:pt x="131" y="10472"/>
                </a:lnTo>
                <a:lnTo>
                  <a:pt x="32" y="10669"/>
                </a:lnTo>
                <a:lnTo>
                  <a:pt x="0" y="10801"/>
                </a:lnTo>
                <a:lnTo>
                  <a:pt x="32" y="11062"/>
                </a:lnTo>
                <a:lnTo>
                  <a:pt x="98" y="11293"/>
                </a:lnTo>
                <a:lnTo>
                  <a:pt x="229" y="11555"/>
                </a:lnTo>
                <a:lnTo>
                  <a:pt x="394" y="11752"/>
                </a:lnTo>
                <a:lnTo>
                  <a:pt x="787" y="12114"/>
                </a:lnTo>
                <a:lnTo>
                  <a:pt x="1182" y="12441"/>
                </a:lnTo>
                <a:lnTo>
                  <a:pt x="1903" y="13033"/>
                </a:lnTo>
                <a:lnTo>
                  <a:pt x="2561" y="13525"/>
                </a:lnTo>
                <a:lnTo>
                  <a:pt x="2822" y="13755"/>
                </a:lnTo>
                <a:lnTo>
                  <a:pt x="3085" y="13984"/>
                </a:lnTo>
                <a:lnTo>
                  <a:pt x="3250" y="14215"/>
                </a:lnTo>
                <a:lnTo>
                  <a:pt x="3414" y="14444"/>
                </a:lnTo>
                <a:lnTo>
                  <a:pt x="3480" y="14675"/>
                </a:lnTo>
                <a:lnTo>
                  <a:pt x="3480" y="14936"/>
                </a:lnTo>
                <a:lnTo>
                  <a:pt x="3414" y="15199"/>
                </a:lnTo>
                <a:lnTo>
                  <a:pt x="3282" y="15494"/>
                </a:lnTo>
                <a:lnTo>
                  <a:pt x="3053" y="15823"/>
                </a:lnTo>
                <a:lnTo>
                  <a:pt x="2463" y="16413"/>
                </a:lnTo>
                <a:lnTo>
                  <a:pt x="2200" y="16545"/>
                </a:lnTo>
                <a:lnTo>
                  <a:pt x="1903" y="16644"/>
                </a:lnTo>
                <a:lnTo>
                  <a:pt x="1642" y="16710"/>
                </a:lnTo>
                <a:lnTo>
                  <a:pt x="1345" y="16775"/>
                </a:lnTo>
                <a:lnTo>
                  <a:pt x="1050" y="16907"/>
                </a:lnTo>
                <a:lnTo>
                  <a:pt x="787" y="17070"/>
                </a:lnTo>
                <a:lnTo>
                  <a:pt x="492" y="17300"/>
                </a:lnTo>
                <a:lnTo>
                  <a:pt x="263" y="17563"/>
                </a:lnTo>
                <a:lnTo>
                  <a:pt x="131" y="17858"/>
                </a:lnTo>
                <a:lnTo>
                  <a:pt x="32" y="18186"/>
                </a:lnTo>
                <a:lnTo>
                  <a:pt x="0" y="18547"/>
                </a:lnTo>
                <a:lnTo>
                  <a:pt x="32" y="18844"/>
                </a:lnTo>
                <a:lnTo>
                  <a:pt x="66" y="19139"/>
                </a:lnTo>
                <a:lnTo>
                  <a:pt x="164" y="19402"/>
                </a:lnTo>
                <a:lnTo>
                  <a:pt x="295" y="19697"/>
                </a:lnTo>
                <a:lnTo>
                  <a:pt x="427" y="19926"/>
                </a:lnTo>
                <a:lnTo>
                  <a:pt x="590" y="20189"/>
                </a:lnTo>
                <a:lnTo>
                  <a:pt x="755" y="20419"/>
                </a:lnTo>
                <a:lnTo>
                  <a:pt x="952" y="20648"/>
                </a:lnTo>
                <a:lnTo>
                  <a:pt x="1182" y="20845"/>
                </a:lnTo>
                <a:lnTo>
                  <a:pt x="1411" y="21010"/>
                </a:lnTo>
                <a:lnTo>
                  <a:pt x="1937" y="21339"/>
                </a:lnTo>
                <a:lnTo>
                  <a:pt x="2200" y="21437"/>
                </a:lnTo>
                <a:lnTo>
                  <a:pt x="2495" y="21535"/>
                </a:lnTo>
                <a:lnTo>
                  <a:pt x="2758" y="21568"/>
                </a:lnTo>
                <a:lnTo>
                  <a:pt x="3053" y="21600"/>
                </a:lnTo>
                <a:lnTo>
                  <a:pt x="3414" y="21568"/>
                </a:lnTo>
                <a:lnTo>
                  <a:pt x="3742" y="21469"/>
                </a:lnTo>
                <a:lnTo>
                  <a:pt x="4038" y="21339"/>
                </a:lnTo>
                <a:lnTo>
                  <a:pt x="4300" y="21108"/>
                </a:lnTo>
                <a:lnTo>
                  <a:pt x="4530" y="20845"/>
                </a:lnTo>
                <a:lnTo>
                  <a:pt x="4695" y="20550"/>
                </a:lnTo>
                <a:lnTo>
                  <a:pt x="4793" y="20287"/>
                </a:lnTo>
                <a:lnTo>
                  <a:pt x="4858" y="19992"/>
                </a:lnTo>
                <a:lnTo>
                  <a:pt x="4958" y="19697"/>
                </a:lnTo>
                <a:lnTo>
                  <a:pt x="5056" y="19434"/>
                </a:lnTo>
                <a:lnTo>
                  <a:pt x="5187" y="19139"/>
                </a:lnTo>
                <a:lnTo>
                  <a:pt x="5416" y="18908"/>
                </a:lnTo>
                <a:lnTo>
                  <a:pt x="5777" y="18581"/>
                </a:lnTo>
                <a:lnTo>
                  <a:pt x="6106" y="18318"/>
                </a:lnTo>
                <a:lnTo>
                  <a:pt x="6401" y="18186"/>
                </a:lnTo>
                <a:lnTo>
                  <a:pt x="6664" y="18121"/>
                </a:lnTo>
                <a:lnTo>
                  <a:pt x="6927" y="18121"/>
                </a:lnTo>
                <a:lnTo>
                  <a:pt x="7156" y="18186"/>
                </a:lnTo>
                <a:lnTo>
                  <a:pt x="7386" y="18350"/>
                </a:lnTo>
                <a:lnTo>
                  <a:pt x="7616" y="18515"/>
                </a:lnTo>
                <a:lnTo>
                  <a:pt x="7846" y="18778"/>
                </a:lnTo>
                <a:lnTo>
                  <a:pt x="8075" y="19040"/>
                </a:lnTo>
                <a:lnTo>
                  <a:pt x="8569" y="19697"/>
                </a:lnTo>
                <a:lnTo>
                  <a:pt x="9159" y="20419"/>
                </a:lnTo>
                <a:lnTo>
                  <a:pt x="9486" y="20813"/>
                </a:lnTo>
                <a:lnTo>
                  <a:pt x="9848" y="21206"/>
                </a:lnTo>
                <a:lnTo>
                  <a:pt x="10046" y="21371"/>
                </a:lnTo>
                <a:lnTo>
                  <a:pt x="10307" y="21502"/>
                </a:lnTo>
                <a:lnTo>
                  <a:pt x="10538" y="21568"/>
                </a:lnTo>
                <a:lnTo>
                  <a:pt x="10801" y="21600"/>
                </a:lnTo>
                <a:lnTo>
                  <a:pt x="10931" y="21568"/>
                </a:lnTo>
                <a:lnTo>
                  <a:pt x="11128" y="21469"/>
                </a:lnTo>
                <a:lnTo>
                  <a:pt x="11752" y="21108"/>
                </a:lnTo>
                <a:lnTo>
                  <a:pt x="12114" y="20879"/>
                </a:lnTo>
                <a:lnTo>
                  <a:pt x="12507" y="20582"/>
                </a:lnTo>
                <a:lnTo>
                  <a:pt x="12934" y="20287"/>
                </a:lnTo>
                <a:lnTo>
                  <a:pt x="13328" y="19926"/>
                </a:lnTo>
                <a:lnTo>
                  <a:pt x="13689" y="19565"/>
                </a:lnTo>
                <a:lnTo>
                  <a:pt x="14017" y="19171"/>
                </a:lnTo>
                <a:lnTo>
                  <a:pt x="14280" y="18778"/>
                </a:lnTo>
                <a:lnTo>
                  <a:pt x="14378" y="18581"/>
                </a:lnTo>
                <a:lnTo>
                  <a:pt x="14444" y="18350"/>
                </a:lnTo>
                <a:lnTo>
                  <a:pt x="14510" y="18153"/>
                </a:lnTo>
                <a:lnTo>
                  <a:pt x="14542" y="17957"/>
                </a:lnTo>
                <a:lnTo>
                  <a:pt x="14542" y="17760"/>
                </a:lnTo>
                <a:lnTo>
                  <a:pt x="14510" y="17529"/>
                </a:lnTo>
                <a:lnTo>
                  <a:pt x="14444" y="17333"/>
                </a:lnTo>
                <a:lnTo>
                  <a:pt x="14346" y="17136"/>
                </a:lnTo>
                <a:lnTo>
                  <a:pt x="14215" y="16939"/>
                </a:lnTo>
                <a:lnTo>
                  <a:pt x="14050" y="16742"/>
                </a:lnTo>
                <a:lnTo>
                  <a:pt x="13788" y="16545"/>
                </a:lnTo>
                <a:lnTo>
                  <a:pt x="13525" y="16413"/>
                </a:lnTo>
                <a:lnTo>
                  <a:pt x="13262" y="16315"/>
                </a:lnTo>
                <a:lnTo>
                  <a:pt x="12967" y="16217"/>
                </a:lnTo>
                <a:lnTo>
                  <a:pt x="12672" y="16150"/>
                </a:lnTo>
                <a:lnTo>
                  <a:pt x="12376" y="16020"/>
                </a:lnTo>
                <a:lnTo>
                  <a:pt x="12114" y="15889"/>
                </a:lnTo>
                <a:lnTo>
                  <a:pt x="11851" y="15658"/>
                </a:lnTo>
                <a:lnTo>
                  <a:pt x="11622" y="15396"/>
                </a:lnTo>
                <a:lnTo>
                  <a:pt x="11489" y="15100"/>
                </a:lnTo>
                <a:lnTo>
                  <a:pt x="11391" y="14773"/>
                </a:lnTo>
                <a:lnTo>
                  <a:pt x="11359" y="14378"/>
                </a:lnTo>
                <a:lnTo>
                  <a:pt x="11391" y="14115"/>
                </a:lnTo>
                <a:lnTo>
                  <a:pt x="11423" y="13820"/>
                </a:lnTo>
                <a:lnTo>
                  <a:pt x="11522" y="13557"/>
                </a:lnTo>
                <a:lnTo>
                  <a:pt x="11622" y="13296"/>
                </a:lnTo>
                <a:lnTo>
                  <a:pt x="11752" y="13033"/>
                </a:lnTo>
                <a:lnTo>
                  <a:pt x="11917" y="12770"/>
                </a:lnTo>
                <a:lnTo>
                  <a:pt x="12114" y="12539"/>
                </a:lnTo>
                <a:lnTo>
                  <a:pt x="12310" y="12310"/>
                </a:lnTo>
                <a:lnTo>
                  <a:pt x="12539" y="12114"/>
                </a:lnTo>
                <a:lnTo>
                  <a:pt x="12770" y="11949"/>
                </a:lnTo>
                <a:lnTo>
                  <a:pt x="12999" y="11785"/>
                </a:lnTo>
                <a:lnTo>
                  <a:pt x="13262" y="11620"/>
                </a:lnTo>
                <a:lnTo>
                  <a:pt x="13525" y="11522"/>
                </a:lnTo>
                <a:lnTo>
                  <a:pt x="13820" y="11423"/>
                </a:lnTo>
                <a:lnTo>
                  <a:pt x="14116" y="11391"/>
                </a:lnTo>
                <a:lnTo>
                  <a:pt x="14378" y="11359"/>
                </a:lnTo>
                <a:lnTo>
                  <a:pt x="14739" y="11391"/>
                </a:lnTo>
                <a:lnTo>
                  <a:pt x="15068" y="11489"/>
                </a:lnTo>
                <a:lnTo>
                  <a:pt x="15396" y="11620"/>
                </a:lnTo>
                <a:lnTo>
                  <a:pt x="15658" y="11851"/>
                </a:lnTo>
                <a:lnTo>
                  <a:pt x="15889" y="12114"/>
                </a:lnTo>
                <a:lnTo>
                  <a:pt x="16052" y="12409"/>
                </a:lnTo>
                <a:lnTo>
                  <a:pt x="16152" y="12704"/>
                </a:lnTo>
                <a:lnTo>
                  <a:pt x="16250" y="12999"/>
                </a:lnTo>
                <a:lnTo>
                  <a:pt x="16315" y="13262"/>
                </a:lnTo>
                <a:lnTo>
                  <a:pt x="16413" y="13525"/>
                </a:lnTo>
                <a:lnTo>
                  <a:pt x="16545" y="13788"/>
                </a:lnTo>
                <a:lnTo>
                  <a:pt x="16742" y="14050"/>
                </a:lnTo>
                <a:lnTo>
                  <a:pt x="16939" y="14215"/>
                </a:lnTo>
                <a:lnTo>
                  <a:pt x="17136" y="14346"/>
                </a:lnTo>
                <a:lnTo>
                  <a:pt x="17333" y="14444"/>
                </a:lnTo>
                <a:lnTo>
                  <a:pt x="17529" y="14510"/>
                </a:lnTo>
                <a:lnTo>
                  <a:pt x="17760" y="14542"/>
                </a:lnTo>
                <a:lnTo>
                  <a:pt x="17957" y="14542"/>
                </a:lnTo>
                <a:lnTo>
                  <a:pt x="18153" y="14510"/>
                </a:lnTo>
                <a:lnTo>
                  <a:pt x="18350" y="14444"/>
                </a:lnTo>
                <a:lnTo>
                  <a:pt x="18581" y="14378"/>
                </a:lnTo>
                <a:lnTo>
                  <a:pt x="18778" y="14280"/>
                </a:lnTo>
                <a:lnTo>
                  <a:pt x="19171" y="14017"/>
                </a:lnTo>
                <a:lnTo>
                  <a:pt x="19565" y="13689"/>
                </a:lnTo>
                <a:lnTo>
                  <a:pt x="19926" y="13328"/>
                </a:lnTo>
                <a:lnTo>
                  <a:pt x="20287" y="12934"/>
                </a:lnTo>
                <a:lnTo>
                  <a:pt x="20582" y="12507"/>
                </a:lnTo>
                <a:lnTo>
                  <a:pt x="20879" y="12114"/>
                </a:lnTo>
                <a:lnTo>
                  <a:pt x="21108" y="11752"/>
                </a:lnTo>
                <a:lnTo>
                  <a:pt x="21469" y="11128"/>
                </a:lnTo>
                <a:lnTo>
                  <a:pt x="21568" y="10931"/>
                </a:lnTo>
                <a:lnTo>
                  <a:pt x="21600" y="10801"/>
                </a:lnTo>
                <a:lnTo>
                  <a:pt x="21568" y="10538"/>
                </a:lnTo>
                <a:lnTo>
                  <a:pt x="21502" y="10307"/>
                </a:lnTo>
                <a:lnTo>
                  <a:pt x="21371" y="10045"/>
                </a:lnTo>
                <a:lnTo>
                  <a:pt x="21206" y="9848"/>
                </a:lnTo>
                <a:lnTo>
                  <a:pt x="20813" y="9486"/>
                </a:lnTo>
                <a:lnTo>
                  <a:pt x="20419" y="9159"/>
                </a:lnTo>
                <a:lnTo>
                  <a:pt x="19697" y="8567"/>
                </a:lnTo>
                <a:lnTo>
                  <a:pt x="19040" y="8075"/>
                </a:lnTo>
                <a:lnTo>
                  <a:pt x="18778" y="7846"/>
                </a:lnTo>
                <a:lnTo>
                  <a:pt x="18515" y="7616"/>
                </a:lnTo>
                <a:lnTo>
                  <a:pt x="18350" y="7386"/>
                </a:lnTo>
                <a:lnTo>
                  <a:pt x="18187" y="7156"/>
                </a:lnTo>
                <a:lnTo>
                  <a:pt x="18121" y="6927"/>
                </a:lnTo>
                <a:lnTo>
                  <a:pt x="18121" y="6664"/>
                </a:lnTo>
                <a:lnTo>
                  <a:pt x="18187" y="6401"/>
                </a:lnTo>
                <a:lnTo>
                  <a:pt x="18318" y="6106"/>
                </a:lnTo>
                <a:lnTo>
                  <a:pt x="18547" y="5777"/>
                </a:lnTo>
                <a:lnTo>
                  <a:pt x="18908" y="5416"/>
                </a:lnTo>
                <a:close/>
              </a:path>
            </a:pathLst>
          </a:custGeom>
          <a:ln w="12175" cap="rnd">
            <a:solidFill>
              <a:schemeClr val="accent5"/>
            </a:solidFill>
          </a:ln>
        </p:spPr>
        <p:txBody>
          <a:bodyPr lIns="0" tIns="0" rIns="0" bIns="0" anchor="ctr"/>
          <a:lstStyle/>
          <a:p>
            <a:pPr>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Google Shape;743;p43"/>
          <p:cNvSpPr txBox="1"/>
          <p:nvPr>
            <p:ph type="title"/>
          </p:nvPr>
        </p:nvSpPr>
        <p:spPr>
          <a:xfrm>
            <a:off x="814275" y="392574"/>
            <a:ext cx="5258400" cy="766202"/>
          </a:xfrm>
          <a:prstGeom prst="rect">
            <a:avLst/>
          </a:prstGeom>
        </p:spPr>
        <p:txBody>
          <a:bodyPr/>
          <a:lstStyle/>
          <a:p>
            <a:pPr/>
            <a:r>
              <a:t>TEAM PRESENTATION</a:t>
            </a:r>
          </a:p>
        </p:txBody>
      </p:sp>
      <p:sp>
        <p:nvSpPr>
          <p:cNvPr id="442" name="Google Shape;744;p43"/>
          <p:cNvSpPr txBox="1"/>
          <p:nvPr>
            <p:ph type="sldNum" sz="quarter" idx="2"/>
          </p:nvPr>
        </p:nvSpPr>
        <p:spPr>
          <a:xfrm>
            <a:off x="8740334" y="4613975"/>
            <a:ext cx="365067"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3" name="IMG-20211212-WA0194-01.jpg" descr="IMG-20211212-WA0194-01.jpg"/>
          <p:cNvPicPr>
            <a:picLocks noChangeAspect="1"/>
          </p:cNvPicPr>
          <p:nvPr/>
        </p:nvPicPr>
        <p:blipFill>
          <a:blip r:embed="rId2">
            <a:extLst/>
          </a:blip>
          <a:srcRect l="13266" t="27680" r="15696" b="10188"/>
          <a:stretch>
            <a:fillRect/>
          </a:stretch>
        </p:blipFill>
        <p:spPr>
          <a:xfrm>
            <a:off x="855300" y="1759974"/>
            <a:ext cx="1489076" cy="1489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444" name="Google Shape;746;p43"/>
          <p:cNvSpPr txBox="1"/>
          <p:nvPr/>
        </p:nvSpPr>
        <p:spPr>
          <a:xfrm>
            <a:off x="860325" y="3378999"/>
            <a:ext cx="1489200" cy="419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ct val="150000"/>
              </a:lnSpc>
              <a:spcBef>
                <a:spcPts val="1500"/>
              </a:spcBef>
              <a:defRPr b="1" sz="1200">
                <a:latin typeface="Roboto Condensed"/>
                <a:ea typeface="Roboto Condensed"/>
                <a:cs typeface="Roboto Condensed"/>
                <a:sym typeface="Roboto Condensed"/>
              </a:defRPr>
            </a:pPr>
            <a:r>
              <a:t>Divij Goyal</a:t>
            </a:r>
            <a:br/>
            <a:r>
              <a:rPr b="0" sz="1000">
                <a:solidFill>
                  <a:srgbClr val="434343"/>
                </a:solidFill>
              </a:rPr>
              <a:t>3rd year IT</a:t>
            </a:r>
          </a:p>
        </p:txBody>
      </p:sp>
      <p:pic>
        <p:nvPicPr>
          <p:cNvPr id="445" name="WhatsApp Image 2022-09-02 at 17.04.11-modified.png" descr="WhatsApp Image 2022-09-02 at 17.04.11-modified.png"/>
          <p:cNvPicPr>
            <a:picLocks noChangeAspect="1"/>
          </p:cNvPicPr>
          <p:nvPr/>
        </p:nvPicPr>
        <p:blipFill>
          <a:blip r:embed="rId3">
            <a:extLst/>
          </a:blip>
          <a:srcRect l="0" t="0" r="8" b="8"/>
          <a:stretch>
            <a:fillRect/>
          </a:stretch>
        </p:blipFill>
        <p:spPr>
          <a:xfrm>
            <a:off x="2835025" y="1759974"/>
            <a:ext cx="1489076" cy="1489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446" name="Google Shape;748;p43"/>
          <p:cNvSpPr txBox="1"/>
          <p:nvPr/>
        </p:nvSpPr>
        <p:spPr>
          <a:xfrm>
            <a:off x="2840050" y="3378999"/>
            <a:ext cx="1489201" cy="723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ct val="150000"/>
              </a:lnSpc>
              <a:defRPr b="1" sz="1200">
                <a:latin typeface="Roboto Condensed"/>
                <a:ea typeface="Roboto Condensed"/>
                <a:cs typeface="Roboto Condensed"/>
                <a:sym typeface="Roboto Condensed"/>
              </a:defRPr>
            </a:pPr>
            <a:r>
              <a:t>Aryan Arora</a:t>
            </a:r>
            <a:br/>
            <a:r>
              <a:rPr b="0" sz="800">
                <a:solidFill>
                  <a:srgbClr val="434343"/>
                </a:solidFill>
              </a:rPr>
              <a:t>3rd year CSE</a:t>
            </a:r>
            <a:endParaRPr>
              <a:solidFill>
                <a:srgbClr val="000000"/>
              </a:solidFill>
            </a:endParaRPr>
          </a:p>
        </p:txBody>
      </p:sp>
      <p:pic>
        <p:nvPicPr>
          <p:cNvPr id="447" name="Krish.jpg" descr="Krish.jpg"/>
          <p:cNvPicPr>
            <a:picLocks noChangeAspect="1"/>
          </p:cNvPicPr>
          <p:nvPr/>
        </p:nvPicPr>
        <p:blipFill>
          <a:blip r:embed="rId4">
            <a:extLst/>
          </a:blip>
          <a:srcRect l="36443" t="23706" r="15324" b="28061"/>
          <a:stretch>
            <a:fillRect/>
          </a:stretch>
        </p:blipFill>
        <p:spPr>
          <a:xfrm>
            <a:off x="4814750" y="1759974"/>
            <a:ext cx="1489076" cy="1489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448" name="Google Shape;750;p43"/>
          <p:cNvSpPr txBox="1"/>
          <p:nvPr/>
        </p:nvSpPr>
        <p:spPr>
          <a:xfrm>
            <a:off x="4819775" y="3378999"/>
            <a:ext cx="1489201" cy="723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ct val="150000"/>
              </a:lnSpc>
              <a:defRPr b="1" sz="1200">
                <a:latin typeface="Roboto Condensed"/>
                <a:ea typeface="Roboto Condensed"/>
                <a:cs typeface="Roboto Condensed"/>
                <a:sym typeface="Roboto Condensed"/>
              </a:defRPr>
            </a:pPr>
            <a:r>
              <a:t>Krish Tak</a:t>
            </a:r>
            <a:br/>
            <a:r>
              <a:rPr b="0" sz="800">
                <a:solidFill>
                  <a:srgbClr val="434343"/>
                </a:solidFill>
              </a:rPr>
              <a:t>3rd year CSE</a:t>
            </a:r>
            <a:endParaRPr>
              <a:solidFill>
                <a:srgbClr val="000000"/>
              </a:solidFill>
            </a:endParaRPr>
          </a:p>
        </p:txBody>
      </p:sp>
      <p:pic>
        <p:nvPicPr>
          <p:cNvPr id="449" name="WhatsApp Image 2022-10-01 at 4.18.30 AM.jpeg" descr="WhatsApp Image 2022-10-01 at 4.18.30 AM.jpeg"/>
          <p:cNvPicPr>
            <a:picLocks noChangeAspect="1"/>
          </p:cNvPicPr>
          <p:nvPr/>
        </p:nvPicPr>
        <p:blipFill>
          <a:blip r:embed="rId5">
            <a:extLst/>
          </a:blip>
          <a:srcRect l="37735" t="10477" r="4941" b="13091"/>
          <a:stretch>
            <a:fillRect/>
          </a:stretch>
        </p:blipFill>
        <p:spPr>
          <a:xfrm>
            <a:off x="6794475" y="1759975"/>
            <a:ext cx="1489076" cy="14890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sp>
        <p:nvSpPr>
          <p:cNvPr id="450" name="Google Shape;752;p43"/>
          <p:cNvSpPr txBox="1"/>
          <p:nvPr/>
        </p:nvSpPr>
        <p:spPr>
          <a:xfrm>
            <a:off x="6799499" y="3378999"/>
            <a:ext cx="1489201" cy="723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ct val="150000"/>
              </a:lnSpc>
              <a:defRPr b="1" sz="1200">
                <a:latin typeface="Roboto Condensed"/>
                <a:ea typeface="Roboto Condensed"/>
                <a:cs typeface="Roboto Condensed"/>
                <a:sym typeface="Roboto Condensed"/>
              </a:defRPr>
            </a:pPr>
            <a:r>
              <a:t>Arush Raj Agarwal</a:t>
            </a:r>
            <a:br/>
            <a:r>
              <a:rPr b="0" sz="800">
                <a:solidFill>
                  <a:srgbClr val="434343"/>
                </a:solidFill>
              </a:rPr>
              <a:t>3rd year CSE</a:t>
            </a:r>
            <a:endParaRPr>
              <a:solidFill>
                <a:srgbClr val="000000"/>
              </a:solidFill>
            </a:endParaRPr>
          </a:p>
        </p:txBody>
      </p:sp>
      <p:sp>
        <p:nvSpPr>
          <p:cNvPr id="451" name="Google Shape;753;p43"/>
          <p:cNvSpPr/>
          <p:nvPr/>
        </p:nvSpPr>
        <p:spPr>
          <a:xfrm>
            <a:off x="315241" y="623936"/>
            <a:ext cx="303475" cy="303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8" y="5416"/>
                </a:moveTo>
                <a:lnTo>
                  <a:pt x="19139" y="5187"/>
                </a:lnTo>
                <a:lnTo>
                  <a:pt x="19402" y="5056"/>
                </a:lnTo>
                <a:lnTo>
                  <a:pt x="19697" y="4956"/>
                </a:lnTo>
                <a:lnTo>
                  <a:pt x="19960" y="4892"/>
                </a:lnTo>
                <a:lnTo>
                  <a:pt x="20255" y="4825"/>
                </a:lnTo>
                <a:lnTo>
                  <a:pt x="20550" y="4695"/>
                </a:lnTo>
                <a:lnTo>
                  <a:pt x="20813" y="4530"/>
                </a:lnTo>
                <a:lnTo>
                  <a:pt x="21108" y="4300"/>
                </a:lnTo>
                <a:lnTo>
                  <a:pt x="21339" y="4038"/>
                </a:lnTo>
                <a:lnTo>
                  <a:pt x="21469" y="3742"/>
                </a:lnTo>
                <a:lnTo>
                  <a:pt x="21568" y="3414"/>
                </a:lnTo>
                <a:lnTo>
                  <a:pt x="21600" y="3053"/>
                </a:lnTo>
                <a:lnTo>
                  <a:pt x="21568" y="2758"/>
                </a:lnTo>
                <a:lnTo>
                  <a:pt x="21535" y="2461"/>
                </a:lnTo>
                <a:lnTo>
                  <a:pt x="21437" y="2200"/>
                </a:lnTo>
                <a:lnTo>
                  <a:pt x="21305" y="1903"/>
                </a:lnTo>
                <a:lnTo>
                  <a:pt x="21174" y="1674"/>
                </a:lnTo>
                <a:lnTo>
                  <a:pt x="21010" y="1411"/>
                </a:lnTo>
                <a:lnTo>
                  <a:pt x="20845" y="1182"/>
                </a:lnTo>
                <a:lnTo>
                  <a:pt x="20648" y="952"/>
                </a:lnTo>
                <a:lnTo>
                  <a:pt x="20419" y="755"/>
                </a:lnTo>
                <a:lnTo>
                  <a:pt x="20189" y="590"/>
                </a:lnTo>
                <a:lnTo>
                  <a:pt x="19926" y="426"/>
                </a:lnTo>
                <a:lnTo>
                  <a:pt x="19664" y="263"/>
                </a:lnTo>
                <a:lnTo>
                  <a:pt x="19402" y="164"/>
                </a:lnTo>
                <a:lnTo>
                  <a:pt x="19105" y="66"/>
                </a:lnTo>
                <a:lnTo>
                  <a:pt x="18844" y="32"/>
                </a:lnTo>
                <a:lnTo>
                  <a:pt x="18547" y="0"/>
                </a:lnTo>
                <a:lnTo>
                  <a:pt x="18187" y="32"/>
                </a:lnTo>
                <a:lnTo>
                  <a:pt x="17858" y="131"/>
                </a:lnTo>
                <a:lnTo>
                  <a:pt x="17563" y="263"/>
                </a:lnTo>
                <a:lnTo>
                  <a:pt x="17300" y="492"/>
                </a:lnTo>
                <a:lnTo>
                  <a:pt x="17070" y="755"/>
                </a:lnTo>
                <a:lnTo>
                  <a:pt x="16907" y="1050"/>
                </a:lnTo>
                <a:lnTo>
                  <a:pt x="16808" y="1313"/>
                </a:lnTo>
                <a:lnTo>
                  <a:pt x="16742" y="1608"/>
                </a:lnTo>
                <a:lnTo>
                  <a:pt x="16644" y="1903"/>
                </a:lnTo>
                <a:lnTo>
                  <a:pt x="16545" y="2166"/>
                </a:lnTo>
                <a:lnTo>
                  <a:pt x="16413" y="2461"/>
                </a:lnTo>
                <a:lnTo>
                  <a:pt x="16184" y="2692"/>
                </a:lnTo>
                <a:lnTo>
                  <a:pt x="15823" y="3053"/>
                </a:lnTo>
                <a:lnTo>
                  <a:pt x="15494" y="3282"/>
                </a:lnTo>
                <a:lnTo>
                  <a:pt x="15199" y="3414"/>
                </a:lnTo>
                <a:lnTo>
                  <a:pt x="14936" y="3479"/>
                </a:lnTo>
                <a:lnTo>
                  <a:pt x="14675" y="3479"/>
                </a:lnTo>
                <a:lnTo>
                  <a:pt x="14444" y="3414"/>
                </a:lnTo>
                <a:lnTo>
                  <a:pt x="14215" y="3250"/>
                </a:lnTo>
                <a:lnTo>
                  <a:pt x="13984" y="3085"/>
                </a:lnTo>
                <a:lnTo>
                  <a:pt x="13755" y="2822"/>
                </a:lnTo>
                <a:lnTo>
                  <a:pt x="13525" y="2561"/>
                </a:lnTo>
                <a:lnTo>
                  <a:pt x="13033" y="1903"/>
                </a:lnTo>
                <a:lnTo>
                  <a:pt x="12441" y="1182"/>
                </a:lnTo>
                <a:lnTo>
                  <a:pt x="12114" y="787"/>
                </a:lnTo>
                <a:lnTo>
                  <a:pt x="11752" y="394"/>
                </a:lnTo>
                <a:lnTo>
                  <a:pt x="11555" y="229"/>
                </a:lnTo>
                <a:lnTo>
                  <a:pt x="11293" y="98"/>
                </a:lnTo>
                <a:lnTo>
                  <a:pt x="11064" y="32"/>
                </a:lnTo>
                <a:lnTo>
                  <a:pt x="10801" y="0"/>
                </a:lnTo>
                <a:lnTo>
                  <a:pt x="10669" y="32"/>
                </a:lnTo>
                <a:lnTo>
                  <a:pt x="10472" y="131"/>
                </a:lnTo>
                <a:lnTo>
                  <a:pt x="9848" y="492"/>
                </a:lnTo>
                <a:lnTo>
                  <a:pt x="9486" y="722"/>
                </a:lnTo>
                <a:lnTo>
                  <a:pt x="9093" y="1018"/>
                </a:lnTo>
                <a:lnTo>
                  <a:pt x="8667" y="1313"/>
                </a:lnTo>
                <a:lnTo>
                  <a:pt x="8272" y="1674"/>
                </a:lnTo>
                <a:lnTo>
                  <a:pt x="7911" y="2035"/>
                </a:lnTo>
                <a:lnTo>
                  <a:pt x="7583" y="2429"/>
                </a:lnTo>
                <a:lnTo>
                  <a:pt x="7320" y="2822"/>
                </a:lnTo>
                <a:lnTo>
                  <a:pt x="7222" y="3021"/>
                </a:lnTo>
                <a:lnTo>
                  <a:pt x="7156" y="3250"/>
                </a:lnTo>
                <a:lnTo>
                  <a:pt x="7091" y="3447"/>
                </a:lnTo>
                <a:lnTo>
                  <a:pt x="7058" y="3643"/>
                </a:lnTo>
                <a:lnTo>
                  <a:pt x="7058" y="3840"/>
                </a:lnTo>
                <a:lnTo>
                  <a:pt x="7091" y="4071"/>
                </a:lnTo>
                <a:lnTo>
                  <a:pt x="7156" y="4267"/>
                </a:lnTo>
                <a:lnTo>
                  <a:pt x="7254" y="4464"/>
                </a:lnTo>
                <a:lnTo>
                  <a:pt x="7386" y="4661"/>
                </a:lnTo>
                <a:lnTo>
                  <a:pt x="7551" y="4858"/>
                </a:lnTo>
                <a:lnTo>
                  <a:pt x="7812" y="5056"/>
                </a:lnTo>
                <a:lnTo>
                  <a:pt x="8338" y="5317"/>
                </a:lnTo>
                <a:lnTo>
                  <a:pt x="8928" y="5450"/>
                </a:lnTo>
                <a:lnTo>
                  <a:pt x="9225" y="5580"/>
                </a:lnTo>
                <a:lnTo>
                  <a:pt x="9486" y="5712"/>
                </a:lnTo>
                <a:lnTo>
                  <a:pt x="9749" y="5942"/>
                </a:lnTo>
                <a:lnTo>
                  <a:pt x="9980" y="6204"/>
                </a:lnTo>
                <a:lnTo>
                  <a:pt x="10111" y="6500"/>
                </a:lnTo>
                <a:lnTo>
                  <a:pt x="10209" y="6828"/>
                </a:lnTo>
                <a:lnTo>
                  <a:pt x="10243" y="7222"/>
                </a:lnTo>
                <a:lnTo>
                  <a:pt x="10209" y="7485"/>
                </a:lnTo>
                <a:lnTo>
                  <a:pt x="10177" y="7780"/>
                </a:lnTo>
                <a:lnTo>
                  <a:pt x="9980" y="8306"/>
                </a:lnTo>
                <a:lnTo>
                  <a:pt x="9848" y="8567"/>
                </a:lnTo>
                <a:lnTo>
                  <a:pt x="9685" y="8830"/>
                </a:lnTo>
                <a:lnTo>
                  <a:pt x="9486" y="9061"/>
                </a:lnTo>
                <a:lnTo>
                  <a:pt x="9290" y="9290"/>
                </a:lnTo>
                <a:lnTo>
                  <a:pt x="9061" y="9486"/>
                </a:lnTo>
                <a:lnTo>
                  <a:pt x="8830" y="9685"/>
                </a:lnTo>
                <a:lnTo>
                  <a:pt x="8601" y="9815"/>
                </a:lnTo>
                <a:lnTo>
                  <a:pt x="8338" y="9980"/>
                </a:lnTo>
                <a:lnTo>
                  <a:pt x="8075" y="10078"/>
                </a:lnTo>
                <a:lnTo>
                  <a:pt x="7780" y="10177"/>
                </a:lnTo>
                <a:lnTo>
                  <a:pt x="7485" y="10209"/>
                </a:lnTo>
                <a:lnTo>
                  <a:pt x="7222" y="10243"/>
                </a:lnTo>
                <a:lnTo>
                  <a:pt x="6861" y="10209"/>
                </a:lnTo>
                <a:lnTo>
                  <a:pt x="6533" y="10111"/>
                </a:lnTo>
                <a:lnTo>
                  <a:pt x="6204" y="9980"/>
                </a:lnTo>
                <a:lnTo>
                  <a:pt x="5942" y="9749"/>
                </a:lnTo>
                <a:lnTo>
                  <a:pt x="5712" y="9486"/>
                </a:lnTo>
                <a:lnTo>
                  <a:pt x="5548" y="9191"/>
                </a:lnTo>
                <a:lnTo>
                  <a:pt x="5351" y="8601"/>
                </a:lnTo>
                <a:lnTo>
                  <a:pt x="5285" y="8338"/>
                </a:lnTo>
                <a:lnTo>
                  <a:pt x="5187" y="8075"/>
                </a:lnTo>
                <a:lnTo>
                  <a:pt x="5056" y="7812"/>
                </a:lnTo>
                <a:lnTo>
                  <a:pt x="4858" y="7550"/>
                </a:lnTo>
                <a:lnTo>
                  <a:pt x="4661" y="7386"/>
                </a:lnTo>
                <a:lnTo>
                  <a:pt x="4464" y="7254"/>
                </a:lnTo>
                <a:lnTo>
                  <a:pt x="4267" y="7156"/>
                </a:lnTo>
                <a:lnTo>
                  <a:pt x="4071" y="7091"/>
                </a:lnTo>
                <a:lnTo>
                  <a:pt x="3840" y="7058"/>
                </a:lnTo>
                <a:lnTo>
                  <a:pt x="3643" y="7058"/>
                </a:lnTo>
                <a:lnTo>
                  <a:pt x="3447" y="7091"/>
                </a:lnTo>
                <a:lnTo>
                  <a:pt x="3250" y="7156"/>
                </a:lnTo>
                <a:lnTo>
                  <a:pt x="3021" y="7222"/>
                </a:lnTo>
                <a:lnTo>
                  <a:pt x="2822" y="7320"/>
                </a:lnTo>
                <a:lnTo>
                  <a:pt x="2429" y="7583"/>
                </a:lnTo>
                <a:lnTo>
                  <a:pt x="2035" y="7911"/>
                </a:lnTo>
                <a:lnTo>
                  <a:pt x="1674" y="8272"/>
                </a:lnTo>
                <a:lnTo>
                  <a:pt x="1313" y="8667"/>
                </a:lnTo>
                <a:lnTo>
                  <a:pt x="1018" y="9093"/>
                </a:lnTo>
                <a:lnTo>
                  <a:pt x="722" y="9486"/>
                </a:lnTo>
                <a:lnTo>
                  <a:pt x="492" y="9848"/>
                </a:lnTo>
                <a:lnTo>
                  <a:pt x="131" y="10472"/>
                </a:lnTo>
                <a:lnTo>
                  <a:pt x="32" y="10669"/>
                </a:lnTo>
                <a:lnTo>
                  <a:pt x="0" y="10801"/>
                </a:lnTo>
                <a:lnTo>
                  <a:pt x="32" y="11062"/>
                </a:lnTo>
                <a:lnTo>
                  <a:pt x="98" y="11293"/>
                </a:lnTo>
                <a:lnTo>
                  <a:pt x="229" y="11555"/>
                </a:lnTo>
                <a:lnTo>
                  <a:pt x="394" y="11752"/>
                </a:lnTo>
                <a:lnTo>
                  <a:pt x="787" y="12114"/>
                </a:lnTo>
                <a:lnTo>
                  <a:pt x="1182" y="12441"/>
                </a:lnTo>
                <a:lnTo>
                  <a:pt x="1903" y="13033"/>
                </a:lnTo>
                <a:lnTo>
                  <a:pt x="2561" y="13525"/>
                </a:lnTo>
                <a:lnTo>
                  <a:pt x="2822" y="13755"/>
                </a:lnTo>
                <a:lnTo>
                  <a:pt x="3085" y="13984"/>
                </a:lnTo>
                <a:lnTo>
                  <a:pt x="3250" y="14215"/>
                </a:lnTo>
                <a:lnTo>
                  <a:pt x="3414" y="14444"/>
                </a:lnTo>
                <a:lnTo>
                  <a:pt x="3480" y="14675"/>
                </a:lnTo>
                <a:lnTo>
                  <a:pt x="3480" y="14936"/>
                </a:lnTo>
                <a:lnTo>
                  <a:pt x="3414" y="15199"/>
                </a:lnTo>
                <a:lnTo>
                  <a:pt x="3282" y="15494"/>
                </a:lnTo>
                <a:lnTo>
                  <a:pt x="3053" y="15823"/>
                </a:lnTo>
                <a:lnTo>
                  <a:pt x="2463" y="16413"/>
                </a:lnTo>
                <a:lnTo>
                  <a:pt x="2200" y="16545"/>
                </a:lnTo>
                <a:lnTo>
                  <a:pt x="1903" y="16644"/>
                </a:lnTo>
                <a:lnTo>
                  <a:pt x="1642" y="16710"/>
                </a:lnTo>
                <a:lnTo>
                  <a:pt x="1345" y="16775"/>
                </a:lnTo>
                <a:lnTo>
                  <a:pt x="1050" y="16907"/>
                </a:lnTo>
                <a:lnTo>
                  <a:pt x="787" y="17070"/>
                </a:lnTo>
                <a:lnTo>
                  <a:pt x="492" y="17300"/>
                </a:lnTo>
                <a:lnTo>
                  <a:pt x="263" y="17563"/>
                </a:lnTo>
                <a:lnTo>
                  <a:pt x="131" y="17858"/>
                </a:lnTo>
                <a:lnTo>
                  <a:pt x="32" y="18186"/>
                </a:lnTo>
                <a:lnTo>
                  <a:pt x="0" y="18547"/>
                </a:lnTo>
                <a:lnTo>
                  <a:pt x="32" y="18844"/>
                </a:lnTo>
                <a:lnTo>
                  <a:pt x="66" y="19139"/>
                </a:lnTo>
                <a:lnTo>
                  <a:pt x="164" y="19402"/>
                </a:lnTo>
                <a:lnTo>
                  <a:pt x="295" y="19697"/>
                </a:lnTo>
                <a:lnTo>
                  <a:pt x="427" y="19926"/>
                </a:lnTo>
                <a:lnTo>
                  <a:pt x="590" y="20189"/>
                </a:lnTo>
                <a:lnTo>
                  <a:pt x="755" y="20419"/>
                </a:lnTo>
                <a:lnTo>
                  <a:pt x="952" y="20648"/>
                </a:lnTo>
                <a:lnTo>
                  <a:pt x="1182" y="20845"/>
                </a:lnTo>
                <a:lnTo>
                  <a:pt x="1411" y="21010"/>
                </a:lnTo>
                <a:lnTo>
                  <a:pt x="1937" y="21339"/>
                </a:lnTo>
                <a:lnTo>
                  <a:pt x="2200" y="21437"/>
                </a:lnTo>
                <a:lnTo>
                  <a:pt x="2495" y="21535"/>
                </a:lnTo>
                <a:lnTo>
                  <a:pt x="2758" y="21568"/>
                </a:lnTo>
                <a:lnTo>
                  <a:pt x="3053" y="21600"/>
                </a:lnTo>
                <a:lnTo>
                  <a:pt x="3414" y="21568"/>
                </a:lnTo>
                <a:lnTo>
                  <a:pt x="3742" y="21469"/>
                </a:lnTo>
                <a:lnTo>
                  <a:pt x="4038" y="21339"/>
                </a:lnTo>
                <a:lnTo>
                  <a:pt x="4300" y="21108"/>
                </a:lnTo>
                <a:lnTo>
                  <a:pt x="4530" y="20845"/>
                </a:lnTo>
                <a:lnTo>
                  <a:pt x="4695" y="20550"/>
                </a:lnTo>
                <a:lnTo>
                  <a:pt x="4793" y="20287"/>
                </a:lnTo>
                <a:lnTo>
                  <a:pt x="4858" y="19992"/>
                </a:lnTo>
                <a:lnTo>
                  <a:pt x="4958" y="19697"/>
                </a:lnTo>
                <a:lnTo>
                  <a:pt x="5056" y="19434"/>
                </a:lnTo>
                <a:lnTo>
                  <a:pt x="5187" y="19139"/>
                </a:lnTo>
                <a:lnTo>
                  <a:pt x="5416" y="18908"/>
                </a:lnTo>
                <a:lnTo>
                  <a:pt x="5777" y="18581"/>
                </a:lnTo>
                <a:lnTo>
                  <a:pt x="6106" y="18318"/>
                </a:lnTo>
                <a:lnTo>
                  <a:pt x="6401" y="18186"/>
                </a:lnTo>
                <a:lnTo>
                  <a:pt x="6664" y="18121"/>
                </a:lnTo>
                <a:lnTo>
                  <a:pt x="6927" y="18121"/>
                </a:lnTo>
                <a:lnTo>
                  <a:pt x="7156" y="18186"/>
                </a:lnTo>
                <a:lnTo>
                  <a:pt x="7386" y="18350"/>
                </a:lnTo>
                <a:lnTo>
                  <a:pt x="7616" y="18515"/>
                </a:lnTo>
                <a:lnTo>
                  <a:pt x="7846" y="18778"/>
                </a:lnTo>
                <a:lnTo>
                  <a:pt x="8075" y="19040"/>
                </a:lnTo>
                <a:lnTo>
                  <a:pt x="8569" y="19697"/>
                </a:lnTo>
                <a:lnTo>
                  <a:pt x="9159" y="20419"/>
                </a:lnTo>
                <a:lnTo>
                  <a:pt x="9486" y="20813"/>
                </a:lnTo>
                <a:lnTo>
                  <a:pt x="9848" y="21206"/>
                </a:lnTo>
                <a:lnTo>
                  <a:pt x="10046" y="21371"/>
                </a:lnTo>
                <a:lnTo>
                  <a:pt x="10307" y="21502"/>
                </a:lnTo>
                <a:lnTo>
                  <a:pt x="10538" y="21568"/>
                </a:lnTo>
                <a:lnTo>
                  <a:pt x="10801" y="21600"/>
                </a:lnTo>
                <a:lnTo>
                  <a:pt x="10931" y="21568"/>
                </a:lnTo>
                <a:lnTo>
                  <a:pt x="11128" y="21469"/>
                </a:lnTo>
                <a:lnTo>
                  <a:pt x="11752" y="21108"/>
                </a:lnTo>
                <a:lnTo>
                  <a:pt x="12114" y="20879"/>
                </a:lnTo>
                <a:lnTo>
                  <a:pt x="12507" y="20582"/>
                </a:lnTo>
                <a:lnTo>
                  <a:pt x="12934" y="20287"/>
                </a:lnTo>
                <a:lnTo>
                  <a:pt x="13328" y="19926"/>
                </a:lnTo>
                <a:lnTo>
                  <a:pt x="13689" y="19565"/>
                </a:lnTo>
                <a:lnTo>
                  <a:pt x="14017" y="19171"/>
                </a:lnTo>
                <a:lnTo>
                  <a:pt x="14280" y="18778"/>
                </a:lnTo>
                <a:lnTo>
                  <a:pt x="14378" y="18581"/>
                </a:lnTo>
                <a:lnTo>
                  <a:pt x="14444" y="18350"/>
                </a:lnTo>
                <a:lnTo>
                  <a:pt x="14510" y="18153"/>
                </a:lnTo>
                <a:lnTo>
                  <a:pt x="14542" y="17957"/>
                </a:lnTo>
                <a:lnTo>
                  <a:pt x="14542" y="17760"/>
                </a:lnTo>
                <a:lnTo>
                  <a:pt x="14510" y="17529"/>
                </a:lnTo>
                <a:lnTo>
                  <a:pt x="14444" y="17333"/>
                </a:lnTo>
                <a:lnTo>
                  <a:pt x="14346" y="17136"/>
                </a:lnTo>
                <a:lnTo>
                  <a:pt x="14215" y="16939"/>
                </a:lnTo>
                <a:lnTo>
                  <a:pt x="14050" y="16742"/>
                </a:lnTo>
                <a:lnTo>
                  <a:pt x="13788" y="16545"/>
                </a:lnTo>
                <a:lnTo>
                  <a:pt x="13525" y="16413"/>
                </a:lnTo>
                <a:lnTo>
                  <a:pt x="13262" y="16315"/>
                </a:lnTo>
                <a:lnTo>
                  <a:pt x="12967" y="16217"/>
                </a:lnTo>
                <a:lnTo>
                  <a:pt x="12672" y="16150"/>
                </a:lnTo>
                <a:lnTo>
                  <a:pt x="12376" y="16020"/>
                </a:lnTo>
                <a:lnTo>
                  <a:pt x="12114" y="15889"/>
                </a:lnTo>
                <a:lnTo>
                  <a:pt x="11851" y="15658"/>
                </a:lnTo>
                <a:lnTo>
                  <a:pt x="11622" y="15396"/>
                </a:lnTo>
                <a:lnTo>
                  <a:pt x="11489" y="15100"/>
                </a:lnTo>
                <a:lnTo>
                  <a:pt x="11391" y="14773"/>
                </a:lnTo>
                <a:lnTo>
                  <a:pt x="11359" y="14378"/>
                </a:lnTo>
                <a:lnTo>
                  <a:pt x="11391" y="14115"/>
                </a:lnTo>
                <a:lnTo>
                  <a:pt x="11423" y="13820"/>
                </a:lnTo>
                <a:lnTo>
                  <a:pt x="11522" y="13557"/>
                </a:lnTo>
                <a:lnTo>
                  <a:pt x="11622" y="13296"/>
                </a:lnTo>
                <a:lnTo>
                  <a:pt x="11752" y="13033"/>
                </a:lnTo>
                <a:lnTo>
                  <a:pt x="11917" y="12770"/>
                </a:lnTo>
                <a:lnTo>
                  <a:pt x="12114" y="12539"/>
                </a:lnTo>
                <a:lnTo>
                  <a:pt x="12310" y="12310"/>
                </a:lnTo>
                <a:lnTo>
                  <a:pt x="12539" y="12114"/>
                </a:lnTo>
                <a:lnTo>
                  <a:pt x="12770" y="11949"/>
                </a:lnTo>
                <a:lnTo>
                  <a:pt x="12999" y="11785"/>
                </a:lnTo>
                <a:lnTo>
                  <a:pt x="13262" y="11620"/>
                </a:lnTo>
                <a:lnTo>
                  <a:pt x="13525" y="11522"/>
                </a:lnTo>
                <a:lnTo>
                  <a:pt x="13820" y="11423"/>
                </a:lnTo>
                <a:lnTo>
                  <a:pt x="14116" y="11391"/>
                </a:lnTo>
                <a:lnTo>
                  <a:pt x="14378" y="11359"/>
                </a:lnTo>
                <a:lnTo>
                  <a:pt x="14739" y="11391"/>
                </a:lnTo>
                <a:lnTo>
                  <a:pt x="15068" y="11489"/>
                </a:lnTo>
                <a:lnTo>
                  <a:pt x="15396" y="11620"/>
                </a:lnTo>
                <a:lnTo>
                  <a:pt x="15658" y="11851"/>
                </a:lnTo>
                <a:lnTo>
                  <a:pt x="15889" y="12114"/>
                </a:lnTo>
                <a:lnTo>
                  <a:pt x="16052" y="12409"/>
                </a:lnTo>
                <a:lnTo>
                  <a:pt x="16152" y="12704"/>
                </a:lnTo>
                <a:lnTo>
                  <a:pt x="16250" y="12999"/>
                </a:lnTo>
                <a:lnTo>
                  <a:pt x="16315" y="13262"/>
                </a:lnTo>
                <a:lnTo>
                  <a:pt x="16413" y="13525"/>
                </a:lnTo>
                <a:lnTo>
                  <a:pt x="16545" y="13788"/>
                </a:lnTo>
                <a:lnTo>
                  <a:pt x="16742" y="14050"/>
                </a:lnTo>
                <a:lnTo>
                  <a:pt x="16939" y="14215"/>
                </a:lnTo>
                <a:lnTo>
                  <a:pt x="17136" y="14346"/>
                </a:lnTo>
                <a:lnTo>
                  <a:pt x="17333" y="14444"/>
                </a:lnTo>
                <a:lnTo>
                  <a:pt x="17529" y="14510"/>
                </a:lnTo>
                <a:lnTo>
                  <a:pt x="17760" y="14542"/>
                </a:lnTo>
                <a:lnTo>
                  <a:pt x="17957" y="14542"/>
                </a:lnTo>
                <a:lnTo>
                  <a:pt x="18153" y="14510"/>
                </a:lnTo>
                <a:lnTo>
                  <a:pt x="18350" y="14444"/>
                </a:lnTo>
                <a:lnTo>
                  <a:pt x="18581" y="14378"/>
                </a:lnTo>
                <a:lnTo>
                  <a:pt x="18778" y="14280"/>
                </a:lnTo>
                <a:lnTo>
                  <a:pt x="19171" y="14017"/>
                </a:lnTo>
                <a:lnTo>
                  <a:pt x="19565" y="13689"/>
                </a:lnTo>
                <a:lnTo>
                  <a:pt x="19926" y="13328"/>
                </a:lnTo>
                <a:lnTo>
                  <a:pt x="20287" y="12934"/>
                </a:lnTo>
                <a:lnTo>
                  <a:pt x="20582" y="12507"/>
                </a:lnTo>
                <a:lnTo>
                  <a:pt x="20879" y="12114"/>
                </a:lnTo>
                <a:lnTo>
                  <a:pt x="21108" y="11752"/>
                </a:lnTo>
                <a:lnTo>
                  <a:pt x="21469" y="11128"/>
                </a:lnTo>
                <a:lnTo>
                  <a:pt x="21568" y="10931"/>
                </a:lnTo>
                <a:lnTo>
                  <a:pt x="21600" y="10801"/>
                </a:lnTo>
                <a:lnTo>
                  <a:pt x="21568" y="10538"/>
                </a:lnTo>
                <a:lnTo>
                  <a:pt x="21502" y="10307"/>
                </a:lnTo>
                <a:lnTo>
                  <a:pt x="21371" y="10045"/>
                </a:lnTo>
                <a:lnTo>
                  <a:pt x="21206" y="9848"/>
                </a:lnTo>
                <a:lnTo>
                  <a:pt x="20813" y="9486"/>
                </a:lnTo>
                <a:lnTo>
                  <a:pt x="20419" y="9159"/>
                </a:lnTo>
                <a:lnTo>
                  <a:pt x="19697" y="8567"/>
                </a:lnTo>
                <a:lnTo>
                  <a:pt x="19040" y="8075"/>
                </a:lnTo>
                <a:lnTo>
                  <a:pt x="18778" y="7846"/>
                </a:lnTo>
                <a:lnTo>
                  <a:pt x="18515" y="7616"/>
                </a:lnTo>
                <a:lnTo>
                  <a:pt x="18350" y="7386"/>
                </a:lnTo>
                <a:lnTo>
                  <a:pt x="18187" y="7156"/>
                </a:lnTo>
                <a:lnTo>
                  <a:pt x="18121" y="6927"/>
                </a:lnTo>
                <a:lnTo>
                  <a:pt x="18121" y="6664"/>
                </a:lnTo>
                <a:lnTo>
                  <a:pt x="18187" y="6401"/>
                </a:lnTo>
                <a:lnTo>
                  <a:pt x="18318" y="6106"/>
                </a:lnTo>
                <a:lnTo>
                  <a:pt x="18547" y="5777"/>
                </a:lnTo>
                <a:lnTo>
                  <a:pt x="18908" y="5416"/>
                </a:lnTo>
                <a:close/>
              </a:path>
            </a:pathLst>
          </a:custGeom>
          <a:ln w="12175" cap="rnd">
            <a:solidFill>
              <a:schemeClr val="accent5"/>
            </a:solidFill>
          </a:ln>
        </p:spPr>
        <p:txBody>
          <a:bodyPr lIns="0" tIns="0" rIns="0" bIns="0" anchor="ctr"/>
          <a:lstStyle/>
          <a:p>
            <a:pPr>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Google Shape;523;p33"/>
          <p:cNvSpPr txBox="1"/>
          <p:nvPr>
            <p:ph type="sldNum" sz="quarter" idx="2"/>
          </p:nvPr>
        </p:nvSpPr>
        <p:spPr>
          <a:xfrm>
            <a:off x="8740334" y="4613975"/>
            <a:ext cx="365067"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Google Shape;524;p33"/>
          <p:cNvSpPr txBox="1"/>
          <p:nvPr>
            <p:ph type="title" idx="4294967295"/>
          </p:nvPr>
        </p:nvSpPr>
        <p:spPr>
          <a:xfrm>
            <a:off x="1275150" y="2364400"/>
            <a:ext cx="6593700" cy="1159801"/>
          </a:xfrm>
          <a:prstGeom prst="rect">
            <a:avLst/>
          </a:prstGeom>
        </p:spPr>
        <p:txBody>
          <a:bodyPr>
            <a:normAutofit fontScale="100000" lnSpcReduction="0"/>
          </a:bodyPr>
          <a:lstStyle>
            <a:lvl1pPr algn="ctr">
              <a:defRPr sz="6000">
                <a:solidFill>
                  <a:schemeClr val="accent5"/>
                </a:solidFill>
              </a:defRPr>
            </a:lvl1pPr>
          </a:lstStyle>
          <a:p>
            <a:pPr/>
            <a:r>
              <a:t>THANKS!</a:t>
            </a:r>
          </a:p>
        </p:txBody>
      </p:sp>
      <p:sp>
        <p:nvSpPr>
          <p:cNvPr id="455" name="Google Shape;525;p33"/>
          <p:cNvSpPr txBox="1"/>
          <p:nvPr>
            <p:ph type="body" sz="quarter" idx="4294967295"/>
          </p:nvPr>
        </p:nvSpPr>
        <p:spPr>
          <a:xfrm>
            <a:off x="3335048" y="3053641"/>
            <a:ext cx="2519915" cy="1342201"/>
          </a:xfrm>
          <a:prstGeom prst="rect">
            <a:avLst/>
          </a:prstGeom>
        </p:spPr>
        <p:txBody>
          <a:bodyPr>
            <a:normAutofit fontScale="100000" lnSpcReduction="0"/>
          </a:bodyPr>
          <a:lstStyle>
            <a:lvl1pPr marL="0" indent="0" algn="ctr">
              <a:spcBef>
                <a:spcPts val="0"/>
              </a:spcBef>
              <a:buSzTx/>
              <a:buNone/>
              <a:defRPr b="1" sz="2000"/>
            </a:lvl1pPr>
          </a:lstStyle>
          <a:p>
            <a:pPr/>
            <a:r>
              <a:t>Any Questions?</a:t>
            </a:r>
          </a:p>
        </p:txBody>
      </p:sp>
      <p:grpSp>
        <p:nvGrpSpPr>
          <p:cNvPr id="458" name="Google Shape;526;p33"/>
          <p:cNvGrpSpPr/>
          <p:nvPr/>
        </p:nvGrpSpPr>
        <p:grpSpPr>
          <a:xfrm>
            <a:off x="3996209" y="966889"/>
            <a:ext cx="1197593" cy="1126633"/>
            <a:chOff x="0" y="0"/>
            <a:chExt cx="1197591" cy="1126631"/>
          </a:xfrm>
        </p:grpSpPr>
        <p:sp>
          <p:nvSpPr>
            <p:cNvPr id="456" name="Google Shape;527;p33"/>
            <p:cNvSpPr/>
            <p:nvPr/>
          </p:nvSpPr>
          <p:spPr>
            <a:xfrm>
              <a:off x="0" y="426896"/>
              <a:ext cx="285214" cy="6395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moveTo>
                    <a:pt x="13282" y="5923"/>
                  </a:moveTo>
                  <a:lnTo>
                    <a:pt x="12477" y="5864"/>
                  </a:lnTo>
                  <a:lnTo>
                    <a:pt x="11805" y="5805"/>
                  </a:lnTo>
                  <a:lnTo>
                    <a:pt x="11139" y="5626"/>
                  </a:lnTo>
                  <a:lnTo>
                    <a:pt x="10599" y="5444"/>
                  </a:lnTo>
                  <a:lnTo>
                    <a:pt x="10065" y="5147"/>
                  </a:lnTo>
                  <a:lnTo>
                    <a:pt x="9662" y="4847"/>
                  </a:lnTo>
                  <a:lnTo>
                    <a:pt x="9525" y="4547"/>
                  </a:lnTo>
                  <a:lnTo>
                    <a:pt x="9393" y="4189"/>
                  </a:lnTo>
                  <a:lnTo>
                    <a:pt x="9525" y="3830"/>
                  </a:lnTo>
                  <a:lnTo>
                    <a:pt x="9662" y="3530"/>
                  </a:lnTo>
                  <a:lnTo>
                    <a:pt x="10065" y="3231"/>
                  </a:lnTo>
                  <a:lnTo>
                    <a:pt x="11139" y="2752"/>
                  </a:lnTo>
                  <a:lnTo>
                    <a:pt x="11805" y="2634"/>
                  </a:lnTo>
                  <a:lnTo>
                    <a:pt x="12477" y="2513"/>
                  </a:lnTo>
                  <a:lnTo>
                    <a:pt x="13282" y="2454"/>
                  </a:lnTo>
                  <a:lnTo>
                    <a:pt x="14086" y="2513"/>
                  </a:lnTo>
                  <a:lnTo>
                    <a:pt x="14758" y="2634"/>
                  </a:lnTo>
                  <a:lnTo>
                    <a:pt x="15430" y="2752"/>
                  </a:lnTo>
                  <a:lnTo>
                    <a:pt x="15964" y="2992"/>
                  </a:lnTo>
                  <a:lnTo>
                    <a:pt x="16504" y="3231"/>
                  </a:lnTo>
                  <a:lnTo>
                    <a:pt x="16907" y="3530"/>
                  </a:lnTo>
                  <a:lnTo>
                    <a:pt x="17039" y="3830"/>
                  </a:lnTo>
                  <a:lnTo>
                    <a:pt x="17176" y="4189"/>
                  </a:lnTo>
                  <a:lnTo>
                    <a:pt x="17039" y="4547"/>
                  </a:lnTo>
                  <a:lnTo>
                    <a:pt x="16907" y="4847"/>
                  </a:lnTo>
                  <a:lnTo>
                    <a:pt x="16504" y="5147"/>
                  </a:lnTo>
                  <a:lnTo>
                    <a:pt x="15964" y="5444"/>
                  </a:lnTo>
                  <a:lnTo>
                    <a:pt x="15430" y="5626"/>
                  </a:lnTo>
                  <a:lnTo>
                    <a:pt x="14758" y="5805"/>
                  </a:lnTo>
                  <a:lnTo>
                    <a:pt x="14086" y="5864"/>
                  </a:lnTo>
                  <a:lnTo>
                    <a:pt x="13282" y="5923"/>
                  </a:lnTo>
                  <a:close/>
                </a:path>
              </a:pathLst>
            </a:custGeom>
            <a:noFill/>
            <a:ln w="19050" cap="rnd">
              <a:solidFill>
                <a:schemeClr val="accent1"/>
              </a:solidFill>
              <a:prstDash val="solid"/>
              <a:round/>
            </a:ln>
            <a:effectLst/>
          </p:spPr>
          <p:txBody>
            <a:bodyPr wrap="square" lIns="0" tIns="0" rIns="0" bIns="0" numCol="1" anchor="ctr">
              <a:noAutofit/>
            </a:bodyPr>
            <a:lstStyle/>
            <a:p>
              <a:pPr>
                <a:defRPr>
                  <a:solidFill>
                    <a:srgbClr val="000000"/>
                  </a:solidFill>
                </a:defRPr>
              </a:pPr>
            </a:p>
          </p:txBody>
        </p:sp>
        <p:sp>
          <p:nvSpPr>
            <p:cNvPr id="457" name="Google Shape;528;p33"/>
            <p:cNvSpPr/>
            <p:nvPr/>
          </p:nvSpPr>
          <p:spPr>
            <a:xfrm>
              <a:off x="306526" y="0"/>
              <a:ext cx="891066" cy="11266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80"/>
                  </a:moveTo>
                  <a:lnTo>
                    <a:pt x="2663" y="18680"/>
                  </a:lnTo>
                  <a:lnTo>
                    <a:pt x="3521" y="19019"/>
                  </a:lnTo>
                  <a:lnTo>
                    <a:pt x="4724" y="19427"/>
                  </a:lnTo>
                  <a:lnTo>
                    <a:pt x="6268" y="19903"/>
                  </a:lnTo>
                  <a:lnTo>
                    <a:pt x="7988" y="20412"/>
                  </a:lnTo>
                  <a:lnTo>
                    <a:pt x="9834" y="20854"/>
                  </a:lnTo>
                  <a:lnTo>
                    <a:pt x="10779" y="21058"/>
                  </a:lnTo>
                  <a:lnTo>
                    <a:pt x="11724" y="21226"/>
                  </a:lnTo>
                  <a:lnTo>
                    <a:pt x="12625" y="21396"/>
                  </a:lnTo>
                  <a:lnTo>
                    <a:pt x="13526" y="21498"/>
                  </a:lnTo>
                  <a:lnTo>
                    <a:pt x="14342" y="21567"/>
                  </a:lnTo>
                  <a:lnTo>
                    <a:pt x="15159" y="21600"/>
                  </a:lnTo>
                  <a:lnTo>
                    <a:pt x="16532" y="21600"/>
                  </a:lnTo>
                  <a:lnTo>
                    <a:pt x="17262" y="21567"/>
                  </a:lnTo>
                  <a:lnTo>
                    <a:pt x="17950" y="21498"/>
                  </a:lnTo>
                  <a:lnTo>
                    <a:pt x="18551" y="21363"/>
                  </a:lnTo>
                  <a:lnTo>
                    <a:pt x="18851" y="21295"/>
                  </a:lnTo>
                  <a:lnTo>
                    <a:pt x="19066" y="21226"/>
                  </a:lnTo>
                  <a:lnTo>
                    <a:pt x="19281" y="21124"/>
                  </a:lnTo>
                  <a:lnTo>
                    <a:pt x="19452" y="20989"/>
                  </a:lnTo>
                  <a:lnTo>
                    <a:pt x="19539" y="20854"/>
                  </a:lnTo>
                  <a:lnTo>
                    <a:pt x="19625" y="20684"/>
                  </a:lnTo>
                  <a:lnTo>
                    <a:pt x="19754" y="19698"/>
                  </a:lnTo>
                  <a:lnTo>
                    <a:pt x="19712" y="19461"/>
                  </a:lnTo>
                  <a:lnTo>
                    <a:pt x="19625" y="19257"/>
                  </a:lnTo>
                  <a:lnTo>
                    <a:pt x="19452" y="19054"/>
                  </a:lnTo>
                  <a:lnTo>
                    <a:pt x="19195" y="18883"/>
                  </a:lnTo>
                  <a:lnTo>
                    <a:pt x="19410" y="18850"/>
                  </a:lnTo>
                  <a:lnTo>
                    <a:pt x="19840" y="18713"/>
                  </a:lnTo>
                  <a:lnTo>
                    <a:pt x="20011" y="18578"/>
                  </a:lnTo>
                  <a:lnTo>
                    <a:pt x="20140" y="18441"/>
                  </a:lnTo>
                  <a:lnTo>
                    <a:pt x="20269" y="18273"/>
                  </a:lnTo>
                  <a:lnTo>
                    <a:pt x="20355" y="18068"/>
                  </a:lnTo>
                  <a:lnTo>
                    <a:pt x="20397" y="17899"/>
                  </a:lnTo>
                  <a:lnTo>
                    <a:pt x="20526" y="16676"/>
                  </a:lnTo>
                  <a:lnTo>
                    <a:pt x="20526" y="16370"/>
                  </a:lnTo>
                  <a:lnTo>
                    <a:pt x="20484" y="16200"/>
                  </a:lnTo>
                  <a:lnTo>
                    <a:pt x="20397" y="16065"/>
                  </a:lnTo>
                  <a:lnTo>
                    <a:pt x="20182" y="15827"/>
                  </a:lnTo>
                  <a:lnTo>
                    <a:pt x="19925" y="15623"/>
                  </a:lnTo>
                  <a:lnTo>
                    <a:pt x="20140" y="15590"/>
                  </a:lnTo>
                  <a:lnTo>
                    <a:pt x="20313" y="15521"/>
                  </a:lnTo>
                  <a:lnTo>
                    <a:pt x="20484" y="15419"/>
                  </a:lnTo>
                  <a:lnTo>
                    <a:pt x="20655" y="15283"/>
                  </a:lnTo>
                  <a:lnTo>
                    <a:pt x="20784" y="15147"/>
                  </a:lnTo>
                  <a:lnTo>
                    <a:pt x="20870" y="15012"/>
                  </a:lnTo>
                  <a:lnTo>
                    <a:pt x="20956" y="14842"/>
                  </a:lnTo>
                  <a:lnTo>
                    <a:pt x="20999" y="14638"/>
                  </a:lnTo>
                  <a:lnTo>
                    <a:pt x="21127" y="13449"/>
                  </a:lnTo>
                  <a:lnTo>
                    <a:pt x="21127" y="13110"/>
                  </a:lnTo>
                  <a:lnTo>
                    <a:pt x="21085" y="12940"/>
                  </a:lnTo>
                  <a:lnTo>
                    <a:pt x="20999" y="12803"/>
                  </a:lnTo>
                  <a:lnTo>
                    <a:pt x="20912" y="12668"/>
                  </a:lnTo>
                  <a:lnTo>
                    <a:pt x="20655" y="12464"/>
                  </a:lnTo>
                  <a:lnTo>
                    <a:pt x="20484" y="12363"/>
                  </a:lnTo>
                  <a:lnTo>
                    <a:pt x="20655" y="12328"/>
                  </a:lnTo>
                  <a:lnTo>
                    <a:pt x="20828" y="12226"/>
                  </a:lnTo>
                  <a:lnTo>
                    <a:pt x="20999" y="12124"/>
                  </a:lnTo>
                  <a:lnTo>
                    <a:pt x="21127" y="12022"/>
                  </a:lnTo>
                  <a:lnTo>
                    <a:pt x="21256" y="11887"/>
                  </a:lnTo>
                  <a:lnTo>
                    <a:pt x="21343" y="11750"/>
                  </a:lnTo>
                  <a:lnTo>
                    <a:pt x="21385" y="11582"/>
                  </a:lnTo>
                  <a:lnTo>
                    <a:pt x="21429" y="11412"/>
                  </a:lnTo>
                  <a:lnTo>
                    <a:pt x="21600" y="10188"/>
                  </a:lnTo>
                  <a:lnTo>
                    <a:pt x="21558" y="10018"/>
                  </a:lnTo>
                  <a:lnTo>
                    <a:pt x="21514" y="9850"/>
                  </a:lnTo>
                  <a:lnTo>
                    <a:pt x="21429" y="9713"/>
                  </a:lnTo>
                  <a:lnTo>
                    <a:pt x="21343" y="9578"/>
                  </a:lnTo>
                  <a:lnTo>
                    <a:pt x="21214" y="9441"/>
                  </a:lnTo>
                  <a:lnTo>
                    <a:pt x="21043" y="9339"/>
                  </a:lnTo>
                  <a:lnTo>
                    <a:pt x="20655" y="9136"/>
                  </a:lnTo>
                  <a:lnTo>
                    <a:pt x="20226" y="8965"/>
                  </a:lnTo>
                  <a:lnTo>
                    <a:pt x="19712" y="8830"/>
                  </a:lnTo>
                  <a:lnTo>
                    <a:pt x="19153" y="8728"/>
                  </a:lnTo>
                  <a:lnTo>
                    <a:pt x="18594" y="8660"/>
                  </a:lnTo>
                  <a:lnTo>
                    <a:pt x="17391" y="8525"/>
                  </a:lnTo>
                  <a:lnTo>
                    <a:pt x="15545" y="8388"/>
                  </a:lnTo>
                  <a:lnTo>
                    <a:pt x="13355" y="8286"/>
                  </a:lnTo>
                  <a:lnTo>
                    <a:pt x="11123" y="8185"/>
                  </a:lnTo>
                  <a:lnTo>
                    <a:pt x="11422" y="7777"/>
                  </a:lnTo>
                  <a:lnTo>
                    <a:pt x="11680" y="7302"/>
                  </a:lnTo>
                  <a:lnTo>
                    <a:pt x="11937" y="6793"/>
                  </a:lnTo>
                  <a:lnTo>
                    <a:pt x="12110" y="6249"/>
                  </a:lnTo>
                  <a:lnTo>
                    <a:pt x="12281" y="5705"/>
                  </a:lnTo>
                  <a:lnTo>
                    <a:pt x="12454" y="5128"/>
                  </a:lnTo>
                  <a:lnTo>
                    <a:pt x="12625" y="4008"/>
                  </a:lnTo>
                  <a:lnTo>
                    <a:pt x="12754" y="2988"/>
                  </a:lnTo>
                  <a:lnTo>
                    <a:pt x="12840" y="2139"/>
                  </a:lnTo>
                  <a:lnTo>
                    <a:pt x="12840" y="1120"/>
                  </a:lnTo>
                  <a:lnTo>
                    <a:pt x="12711" y="848"/>
                  </a:lnTo>
                  <a:lnTo>
                    <a:pt x="12583" y="644"/>
                  </a:lnTo>
                  <a:lnTo>
                    <a:pt x="12368" y="441"/>
                  </a:lnTo>
                  <a:lnTo>
                    <a:pt x="12110" y="237"/>
                  </a:lnTo>
                  <a:lnTo>
                    <a:pt x="11809" y="135"/>
                  </a:lnTo>
                  <a:lnTo>
                    <a:pt x="11465" y="33"/>
                  </a:lnTo>
                  <a:lnTo>
                    <a:pt x="11123" y="0"/>
                  </a:lnTo>
                  <a:lnTo>
                    <a:pt x="10477" y="33"/>
                  </a:lnTo>
                  <a:lnTo>
                    <a:pt x="10049" y="102"/>
                  </a:lnTo>
                  <a:lnTo>
                    <a:pt x="9705" y="204"/>
                  </a:lnTo>
                  <a:lnTo>
                    <a:pt x="9448" y="305"/>
                  </a:lnTo>
                  <a:lnTo>
                    <a:pt x="8760" y="2037"/>
                  </a:lnTo>
                  <a:lnTo>
                    <a:pt x="8416" y="2818"/>
                  </a:lnTo>
                  <a:lnTo>
                    <a:pt x="8072" y="3532"/>
                  </a:lnTo>
                  <a:lnTo>
                    <a:pt x="7730" y="4177"/>
                  </a:lnTo>
                  <a:lnTo>
                    <a:pt x="7386" y="4721"/>
                  </a:lnTo>
                  <a:lnTo>
                    <a:pt x="7085" y="5128"/>
                  </a:lnTo>
                  <a:lnTo>
                    <a:pt x="6827" y="5468"/>
                  </a:lnTo>
                  <a:lnTo>
                    <a:pt x="5840" y="6249"/>
                  </a:lnTo>
                  <a:lnTo>
                    <a:pt x="4422" y="7302"/>
                  </a:lnTo>
                  <a:lnTo>
                    <a:pt x="2534" y="8660"/>
                  </a:lnTo>
                  <a:lnTo>
                    <a:pt x="0" y="8660"/>
                  </a:lnTo>
                </a:path>
              </a:pathLst>
            </a:custGeom>
            <a:noFill/>
            <a:ln w="19050" cap="rnd">
              <a:solidFill>
                <a:schemeClr val="accent1"/>
              </a:solidFill>
              <a:prstDash val="solid"/>
              <a:round/>
            </a:ln>
            <a:effectLst/>
          </p:spPr>
          <p:txBody>
            <a:bodyPr wrap="square" lIns="0" tIns="0" rIns="0" bIns="0" numCol="1" anchor="ctr">
              <a:noAutofit/>
            </a:bodyPr>
            <a:lstStyle/>
            <a:p>
              <a:pPr>
                <a:defRPr>
                  <a:solidFill>
                    <a:srgbClr val="000000"/>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Google Shape;189;p12"/>
          <p:cNvSpPr txBox="1"/>
          <p:nvPr>
            <p:ph type="title"/>
          </p:nvPr>
        </p:nvSpPr>
        <p:spPr>
          <a:xfrm>
            <a:off x="814275" y="392574"/>
            <a:ext cx="5258400" cy="766202"/>
          </a:xfrm>
          <a:prstGeom prst="rect">
            <a:avLst/>
          </a:prstGeom>
        </p:spPr>
        <p:txBody>
          <a:bodyPr/>
          <a:lstStyle>
            <a:lvl1pPr>
              <a:defRPr>
                <a:latin typeface="Avenir Next Regular"/>
                <a:ea typeface="Avenir Next Regular"/>
                <a:cs typeface="Avenir Next Regular"/>
                <a:sym typeface="Avenir Next Regular"/>
              </a:defRPr>
            </a:lvl1pPr>
          </a:lstStyle>
          <a:p>
            <a:pPr/>
            <a:r>
              <a:t>PROBLEM STATEMENT</a:t>
            </a:r>
          </a:p>
        </p:txBody>
      </p:sp>
      <p:grpSp>
        <p:nvGrpSpPr>
          <p:cNvPr id="250" name="Google Shape;194;p12"/>
          <p:cNvGrpSpPr/>
          <p:nvPr/>
        </p:nvGrpSpPr>
        <p:grpSpPr>
          <a:xfrm>
            <a:off x="293701" y="574134"/>
            <a:ext cx="309005" cy="403106"/>
            <a:chOff x="18" y="18"/>
            <a:chExt cx="309003" cy="403104"/>
          </a:xfrm>
        </p:grpSpPr>
        <p:sp>
          <p:nvSpPr>
            <p:cNvPr id="236" name="Google Shape;195;p12"/>
            <p:cNvSpPr/>
            <p:nvPr/>
          </p:nvSpPr>
          <p:spPr>
            <a:xfrm>
              <a:off x="24921" y="52589"/>
              <a:ext cx="284102" cy="350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63"/>
                  </a:moveTo>
                  <a:lnTo>
                    <a:pt x="35" y="20634"/>
                  </a:lnTo>
                  <a:lnTo>
                    <a:pt x="69" y="20832"/>
                  </a:lnTo>
                  <a:lnTo>
                    <a:pt x="176" y="21032"/>
                  </a:lnTo>
                  <a:lnTo>
                    <a:pt x="315" y="21230"/>
                  </a:lnTo>
                  <a:lnTo>
                    <a:pt x="420" y="21344"/>
                  </a:lnTo>
                  <a:lnTo>
                    <a:pt x="560" y="21430"/>
                  </a:lnTo>
                  <a:lnTo>
                    <a:pt x="701" y="21486"/>
                  </a:lnTo>
                  <a:lnTo>
                    <a:pt x="877" y="21543"/>
                  </a:lnTo>
                  <a:lnTo>
                    <a:pt x="1087" y="21600"/>
                  </a:lnTo>
                  <a:lnTo>
                    <a:pt x="20935" y="21600"/>
                  </a:lnTo>
                  <a:lnTo>
                    <a:pt x="21040" y="21571"/>
                  </a:lnTo>
                  <a:lnTo>
                    <a:pt x="21216" y="21486"/>
                  </a:lnTo>
                  <a:lnTo>
                    <a:pt x="21355" y="21344"/>
                  </a:lnTo>
                  <a:lnTo>
                    <a:pt x="21460" y="21173"/>
                  </a:lnTo>
                  <a:lnTo>
                    <a:pt x="21531" y="20975"/>
                  </a:lnTo>
                  <a:lnTo>
                    <a:pt x="21565" y="20747"/>
                  </a:lnTo>
                  <a:lnTo>
                    <a:pt x="21600" y="20349"/>
                  </a:lnTo>
                  <a:lnTo>
                    <a:pt x="21600" y="398"/>
                  </a:lnTo>
                  <a:lnTo>
                    <a:pt x="21565" y="256"/>
                  </a:lnTo>
                  <a:lnTo>
                    <a:pt x="21531" y="170"/>
                  </a:lnTo>
                  <a:lnTo>
                    <a:pt x="21460" y="85"/>
                  </a:lnTo>
                  <a:lnTo>
                    <a:pt x="21355" y="57"/>
                  </a:lnTo>
                  <a:lnTo>
                    <a:pt x="21216" y="28"/>
                  </a:lnTo>
                  <a:lnTo>
                    <a:pt x="2083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37" name="Google Shape;196;p12"/>
            <p:cNvSpPr/>
            <p:nvPr/>
          </p:nvSpPr>
          <p:spPr>
            <a:xfrm>
              <a:off x="18" y="19373"/>
              <a:ext cx="285958" cy="350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84" y="0"/>
                  </a:moveTo>
                  <a:lnTo>
                    <a:pt x="1114" y="0"/>
                  </a:lnTo>
                  <a:lnTo>
                    <a:pt x="905" y="29"/>
                  </a:lnTo>
                  <a:lnTo>
                    <a:pt x="697" y="86"/>
                  </a:lnTo>
                  <a:lnTo>
                    <a:pt x="488" y="142"/>
                  </a:lnTo>
                  <a:lnTo>
                    <a:pt x="313" y="257"/>
                  </a:lnTo>
                  <a:lnTo>
                    <a:pt x="173" y="398"/>
                  </a:lnTo>
                  <a:lnTo>
                    <a:pt x="104" y="569"/>
                  </a:lnTo>
                  <a:lnTo>
                    <a:pt x="34" y="740"/>
                  </a:lnTo>
                  <a:lnTo>
                    <a:pt x="0" y="910"/>
                  </a:lnTo>
                  <a:lnTo>
                    <a:pt x="0" y="20691"/>
                  </a:lnTo>
                  <a:lnTo>
                    <a:pt x="34" y="20861"/>
                  </a:lnTo>
                  <a:lnTo>
                    <a:pt x="104" y="21032"/>
                  </a:lnTo>
                  <a:lnTo>
                    <a:pt x="173" y="21202"/>
                  </a:lnTo>
                  <a:lnTo>
                    <a:pt x="313" y="21344"/>
                  </a:lnTo>
                  <a:lnTo>
                    <a:pt x="488" y="21458"/>
                  </a:lnTo>
                  <a:lnTo>
                    <a:pt x="905" y="21572"/>
                  </a:lnTo>
                  <a:lnTo>
                    <a:pt x="1114" y="21600"/>
                  </a:lnTo>
                  <a:lnTo>
                    <a:pt x="20484" y="21600"/>
                  </a:lnTo>
                  <a:lnTo>
                    <a:pt x="20693" y="21572"/>
                  </a:lnTo>
                  <a:lnTo>
                    <a:pt x="20903" y="21515"/>
                  </a:lnTo>
                  <a:lnTo>
                    <a:pt x="21112" y="21458"/>
                  </a:lnTo>
                  <a:lnTo>
                    <a:pt x="21285" y="21344"/>
                  </a:lnTo>
                  <a:lnTo>
                    <a:pt x="21425" y="21202"/>
                  </a:lnTo>
                  <a:lnTo>
                    <a:pt x="21496" y="21032"/>
                  </a:lnTo>
                  <a:lnTo>
                    <a:pt x="21564" y="20861"/>
                  </a:lnTo>
                  <a:lnTo>
                    <a:pt x="21600" y="20691"/>
                  </a:lnTo>
                  <a:lnTo>
                    <a:pt x="21600" y="910"/>
                  </a:lnTo>
                  <a:lnTo>
                    <a:pt x="21564" y="740"/>
                  </a:lnTo>
                  <a:lnTo>
                    <a:pt x="21496" y="569"/>
                  </a:lnTo>
                  <a:lnTo>
                    <a:pt x="21425" y="398"/>
                  </a:lnTo>
                  <a:lnTo>
                    <a:pt x="21285" y="257"/>
                  </a:lnTo>
                  <a:lnTo>
                    <a:pt x="21112" y="142"/>
                  </a:lnTo>
                  <a:lnTo>
                    <a:pt x="20903" y="86"/>
                  </a:lnTo>
                  <a:lnTo>
                    <a:pt x="20693" y="29"/>
                  </a:lnTo>
                  <a:lnTo>
                    <a:pt x="20484"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38" name="Google Shape;197;p12"/>
            <p:cNvSpPr/>
            <p:nvPr/>
          </p:nvSpPr>
          <p:spPr>
            <a:xfrm>
              <a:off x="156366"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50" y="288"/>
                  </a:lnTo>
                  <a:lnTo>
                    <a:pt x="14887" y="875"/>
                  </a:lnTo>
                  <a:lnTo>
                    <a:pt x="16937" y="1750"/>
                  </a:lnTo>
                  <a:lnTo>
                    <a:pt x="18388" y="3212"/>
                  </a:lnTo>
                  <a:lnTo>
                    <a:pt x="19850" y="4675"/>
                  </a:lnTo>
                  <a:lnTo>
                    <a:pt x="20725" y="6713"/>
                  </a:lnTo>
                  <a:lnTo>
                    <a:pt x="21312" y="8762"/>
                  </a:lnTo>
                  <a:lnTo>
                    <a:pt x="21600" y="10800"/>
                  </a:lnTo>
                  <a:lnTo>
                    <a:pt x="21312" y="12850"/>
                  </a:lnTo>
                  <a:lnTo>
                    <a:pt x="20725" y="14887"/>
                  </a:lnTo>
                  <a:lnTo>
                    <a:pt x="19850" y="16937"/>
                  </a:lnTo>
                  <a:lnTo>
                    <a:pt x="18388" y="18388"/>
                  </a:lnTo>
                  <a:lnTo>
                    <a:pt x="16937" y="19850"/>
                  </a:lnTo>
                  <a:lnTo>
                    <a:pt x="14887" y="20725"/>
                  </a:lnTo>
                  <a:lnTo>
                    <a:pt x="12850" y="21312"/>
                  </a:lnTo>
                  <a:lnTo>
                    <a:pt x="10800" y="21600"/>
                  </a:lnTo>
                  <a:lnTo>
                    <a:pt x="8762" y="21312"/>
                  </a:lnTo>
                  <a:lnTo>
                    <a:pt x="6713" y="20725"/>
                  </a:lnTo>
                  <a:lnTo>
                    <a:pt x="4675" y="19850"/>
                  </a:lnTo>
                  <a:lnTo>
                    <a:pt x="3212" y="18388"/>
                  </a:lnTo>
                  <a:lnTo>
                    <a:pt x="1750" y="16937"/>
                  </a:lnTo>
                  <a:lnTo>
                    <a:pt x="875" y="14887"/>
                  </a:lnTo>
                  <a:lnTo>
                    <a:pt x="288" y="12850"/>
                  </a:lnTo>
                  <a:lnTo>
                    <a:pt x="0" y="10800"/>
                  </a:lnTo>
                  <a:lnTo>
                    <a:pt x="288" y="8762"/>
                  </a:lnTo>
                  <a:lnTo>
                    <a:pt x="875" y="6713"/>
                  </a:lnTo>
                  <a:lnTo>
                    <a:pt x="1750" y="4675"/>
                  </a:lnTo>
                  <a:lnTo>
                    <a:pt x="4675" y="1750"/>
                  </a:lnTo>
                  <a:lnTo>
                    <a:pt x="6713" y="875"/>
                  </a:lnTo>
                  <a:lnTo>
                    <a:pt x="8762"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39" name="Google Shape;198;p12"/>
            <p:cNvSpPr/>
            <p:nvPr/>
          </p:nvSpPr>
          <p:spPr>
            <a:xfrm>
              <a:off x="93645"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38" y="288"/>
                  </a:lnTo>
                  <a:lnTo>
                    <a:pt x="14887" y="875"/>
                  </a:lnTo>
                  <a:lnTo>
                    <a:pt x="16925" y="1750"/>
                  </a:lnTo>
                  <a:lnTo>
                    <a:pt x="19850" y="4675"/>
                  </a:lnTo>
                  <a:lnTo>
                    <a:pt x="20725" y="6713"/>
                  </a:lnTo>
                  <a:lnTo>
                    <a:pt x="21312" y="8762"/>
                  </a:lnTo>
                  <a:lnTo>
                    <a:pt x="21600" y="10800"/>
                  </a:lnTo>
                  <a:lnTo>
                    <a:pt x="21312" y="12850"/>
                  </a:lnTo>
                  <a:lnTo>
                    <a:pt x="20725" y="14887"/>
                  </a:lnTo>
                  <a:lnTo>
                    <a:pt x="19850" y="16937"/>
                  </a:lnTo>
                  <a:lnTo>
                    <a:pt x="18388" y="18388"/>
                  </a:lnTo>
                  <a:lnTo>
                    <a:pt x="16925" y="19850"/>
                  </a:lnTo>
                  <a:lnTo>
                    <a:pt x="14887" y="20725"/>
                  </a:lnTo>
                  <a:lnTo>
                    <a:pt x="12838" y="21312"/>
                  </a:lnTo>
                  <a:lnTo>
                    <a:pt x="10800" y="21600"/>
                  </a:lnTo>
                  <a:lnTo>
                    <a:pt x="8750" y="21312"/>
                  </a:lnTo>
                  <a:lnTo>
                    <a:pt x="6713" y="20725"/>
                  </a:lnTo>
                  <a:lnTo>
                    <a:pt x="4663" y="19850"/>
                  </a:lnTo>
                  <a:lnTo>
                    <a:pt x="3212" y="18388"/>
                  </a:lnTo>
                  <a:lnTo>
                    <a:pt x="1750" y="16937"/>
                  </a:lnTo>
                  <a:lnTo>
                    <a:pt x="875" y="14887"/>
                  </a:lnTo>
                  <a:lnTo>
                    <a:pt x="288" y="12850"/>
                  </a:lnTo>
                  <a:lnTo>
                    <a:pt x="0" y="10800"/>
                  </a:lnTo>
                  <a:lnTo>
                    <a:pt x="288" y="8762"/>
                  </a:lnTo>
                  <a:lnTo>
                    <a:pt x="875" y="6713"/>
                  </a:lnTo>
                  <a:lnTo>
                    <a:pt x="1750" y="4675"/>
                  </a:lnTo>
                  <a:lnTo>
                    <a:pt x="3212" y="3212"/>
                  </a:lnTo>
                  <a:lnTo>
                    <a:pt x="4663" y="1750"/>
                  </a:lnTo>
                  <a:lnTo>
                    <a:pt x="6713" y="875"/>
                  </a:lnTo>
                  <a:lnTo>
                    <a:pt x="8750"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40" name="Google Shape;199;p12"/>
            <p:cNvSpPr/>
            <p:nvPr/>
          </p:nvSpPr>
          <p:spPr>
            <a:xfrm>
              <a:off x="30905" y="22611"/>
              <a:ext cx="34146"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00" y="8762"/>
                  </a:lnTo>
                  <a:lnTo>
                    <a:pt x="875" y="6713"/>
                  </a:lnTo>
                  <a:lnTo>
                    <a:pt x="1761" y="4675"/>
                  </a:lnTo>
                  <a:lnTo>
                    <a:pt x="3211" y="3212"/>
                  </a:lnTo>
                  <a:lnTo>
                    <a:pt x="4672" y="1750"/>
                  </a:lnTo>
                  <a:lnTo>
                    <a:pt x="6721" y="875"/>
                  </a:lnTo>
                  <a:lnTo>
                    <a:pt x="8757" y="288"/>
                  </a:lnTo>
                  <a:lnTo>
                    <a:pt x="10806" y="0"/>
                  </a:lnTo>
                  <a:lnTo>
                    <a:pt x="12843" y="288"/>
                  </a:lnTo>
                  <a:lnTo>
                    <a:pt x="14891" y="875"/>
                  </a:lnTo>
                  <a:lnTo>
                    <a:pt x="16928" y="1750"/>
                  </a:lnTo>
                  <a:lnTo>
                    <a:pt x="19851" y="4675"/>
                  </a:lnTo>
                  <a:lnTo>
                    <a:pt x="20725" y="6713"/>
                  </a:lnTo>
                  <a:lnTo>
                    <a:pt x="21300" y="8762"/>
                  </a:lnTo>
                  <a:lnTo>
                    <a:pt x="21600" y="10800"/>
                  </a:lnTo>
                  <a:lnTo>
                    <a:pt x="21300" y="12850"/>
                  </a:lnTo>
                  <a:lnTo>
                    <a:pt x="20725" y="14887"/>
                  </a:lnTo>
                  <a:lnTo>
                    <a:pt x="19851" y="16937"/>
                  </a:lnTo>
                  <a:lnTo>
                    <a:pt x="18389" y="18388"/>
                  </a:lnTo>
                  <a:lnTo>
                    <a:pt x="16928" y="19850"/>
                  </a:lnTo>
                  <a:lnTo>
                    <a:pt x="14891" y="20725"/>
                  </a:lnTo>
                  <a:lnTo>
                    <a:pt x="12843" y="21312"/>
                  </a:lnTo>
                  <a:lnTo>
                    <a:pt x="10806" y="21600"/>
                  </a:lnTo>
                  <a:lnTo>
                    <a:pt x="8757" y="21312"/>
                  </a:lnTo>
                  <a:lnTo>
                    <a:pt x="6721" y="20725"/>
                  </a:lnTo>
                  <a:lnTo>
                    <a:pt x="4672" y="19850"/>
                  </a:lnTo>
                  <a:lnTo>
                    <a:pt x="1761" y="16937"/>
                  </a:lnTo>
                  <a:lnTo>
                    <a:pt x="875" y="14887"/>
                  </a:lnTo>
                  <a:lnTo>
                    <a:pt x="300" y="12850"/>
                  </a:lnTo>
                  <a:lnTo>
                    <a:pt x="0" y="108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41" name="Google Shape;200;p12"/>
            <p:cNvSpPr/>
            <p:nvPr/>
          </p:nvSpPr>
          <p:spPr>
            <a:xfrm flipH="1">
              <a:off x="45203" y="261981"/>
              <a:ext cx="101468"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42" name="Google Shape;201;p12"/>
            <p:cNvSpPr/>
            <p:nvPr/>
          </p:nvSpPr>
          <p:spPr>
            <a:xfrm flipH="1" flipV="1">
              <a:off x="45203" y="220016"/>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43" name="Google Shape;202;p12"/>
            <p:cNvSpPr/>
            <p:nvPr/>
          </p:nvSpPr>
          <p:spPr>
            <a:xfrm flipH="1" flipV="1">
              <a:off x="45203" y="178505"/>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44" name="Google Shape;203;p12"/>
            <p:cNvSpPr/>
            <p:nvPr/>
          </p:nvSpPr>
          <p:spPr>
            <a:xfrm flipH="1" flipV="1">
              <a:off x="45203" y="136539"/>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45" name="Google Shape;204;p12"/>
            <p:cNvSpPr/>
            <p:nvPr/>
          </p:nvSpPr>
          <p:spPr>
            <a:xfrm>
              <a:off x="219087"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8762" y="21312"/>
                  </a:lnTo>
                  <a:lnTo>
                    <a:pt x="6713" y="20725"/>
                  </a:lnTo>
                  <a:lnTo>
                    <a:pt x="4675" y="19850"/>
                  </a:lnTo>
                  <a:lnTo>
                    <a:pt x="3212" y="18388"/>
                  </a:lnTo>
                  <a:lnTo>
                    <a:pt x="1750" y="16937"/>
                  </a:lnTo>
                  <a:lnTo>
                    <a:pt x="875" y="14887"/>
                  </a:lnTo>
                  <a:lnTo>
                    <a:pt x="300" y="12850"/>
                  </a:lnTo>
                  <a:lnTo>
                    <a:pt x="0" y="10800"/>
                  </a:lnTo>
                  <a:lnTo>
                    <a:pt x="300" y="8762"/>
                  </a:lnTo>
                  <a:lnTo>
                    <a:pt x="875" y="6713"/>
                  </a:lnTo>
                  <a:lnTo>
                    <a:pt x="1750" y="4675"/>
                  </a:lnTo>
                  <a:lnTo>
                    <a:pt x="4675" y="1750"/>
                  </a:lnTo>
                  <a:lnTo>
                    <a:pt x="6713" y="875"/>
                  </a:lnTo>
                  <a:lnTo>
                    <a:pt x="8762" y="288"/>
                  </a:lnTo>
                  <a:lnTo>
                    <a:pt x="10800" y="0"/>
                  </a:lnTo>
                  <a:lnTo>
                    <a:pt x="12850" y="288"/>
                  </a:lnTo>
                  <a:lnTo>
                    <a:pt x="14887" y="875"/>
                  </a:lnTo>
                  <a:lnTo>
                    <a:pt x="16937" y="1750"/>
                  </a:lnTo>
                  <a:lnTo>
                    <a:pt x="18400" y="3212"/>
                  </a:lnTo>
                  <a:lnTo>
                    <a:pt x="19850" y="4675"/>
                  </a:lnTo>
                  <a:lnTo>
                    <a:pt x="20725" y="6713"/>
                  </a:lnTo>
                  <a:lnTo>
                    <a:pt x="21312" y="8762"/>
                  </a:lnTo>
                  <a:lnTo>
                    <a:pt x="21600" y="10800"/>
                  </a:lnTo>
                  <a:lnTo>
                    <a:pt x="21312" y="12850"/>
                  </a:lnTo>
                  <a:lnTo>
                    <a:pt x="20725" y="14887"/>
                  </a:lnTo>
                  <a:lnTo>
                    <a:pt x="19850" y="16937"/>
                  </a:lnTo>
                  <a:lnTo>
                    <a:pt x="16937" y="19850"/>
                  </a:lnTo>
                  <a:lnTo>
                    <a:pt x="14887" y="20725"/>
                  </a:lnTo>
                  <a:lnTo>
                    <a:pt x="12850" y="21312"/>
                  </a:lnTo>
                  <a:lnTo>
                    <a:pt x="10800" y="216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46" name="Google Shape;205;p12"/>
            <p:cNvSpPr/>
            <p:nvPr/>
          </p:nvSpPr>
          <p:spPr>
            <a:xfrm flipH="1">
              <a:off x="4889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47" name="Google Shape;206;p12"/>
            <p:cNvSpPr/>
            <p:nvPr/>
          </p:nvSpPr>
          <p:spPr>
            <a:xfrm>
              <a:off x="11163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48" name="Google Shape;207;p12"/>
            <p:cNvSpPr/>
            <p:nvPr/>
          </p:nvSpPr>
          <p:spPr>
            <a:xfrm>
              <a:off x="174357"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49" name="Google Shape;208;p12"/>
            <p:cNvSpPr/>
            <p:nvPr/>
          </p:nvSpPr>
          <p:spPr>
            <a:xfrm>
              <a:off x="237078"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grpSp>
      <p:sp>
        <p:nvSpPr>
          <p:cNvPr id="251" name="There isn't a single platform that allows doctors with certification to share patient’s medical information with other healthcare professionals, check supplies that are available and schedule appointments, and a metasearch engine to compare costs of vari"/>
          <p:cNvSpPr txBox="1"/>
          <p:nvPr/>
        </p:nvSpPr>
        <p:spPr>
          <a:xfrm>
            <a:off x="380417" y="1720111"/>
            <a:ext cx="7390852" cy="1841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20000"/>
              </a:lnSpc>
              <a:defRPr sz="1800">
                <a:solidFill>
                  <a:srgbClr val="000000"/>
                </a:solidFill>
                <a:latin typeface="Avenir Next Regular"/>
                <a:ea typeface="Avenir Next Regular"/>
                <a:cs typeface="Avenir Next Regular"/>
                <a:sym typeface="Avenir Next Regular"/>
              </a:defRPr>
            </a:pPr>
            <a:r>
              <a:t>There isn't a single platform that allows doctors with certification to share patient’s </a:t>
            </a:r>
            <a:r>
              <a:rPr i="1">
                <a:latin typeface="Avenir Next Medium"/>
                <a:ea typeface="Avenir Next Medium"/>
                <a:cs typeface="Avenir Next Medium"/>
                <a:sym typeface="Avenir Next Medium"/>
              </a:rPr>
              <a:t>medical information</a:t>
            </a:r>
            <a:r>
              <a:t> with other healthcare professionals, check supplies that are available and </a:t>
            </a:r>
            <a:r>
              <a:rPr i="1">
                <a:latin typeface="Avenir Next Medium"/>
                <a:ea typeface="Avenir Next Medium"/>
                <a:cs typeface="Avenir Next Medium"/>
                <a:sym typeface="Avenir Next Medium"/>
              </a:rPr>
              <a:t>schedule </a:t>
            </a:r>
            <a:r>
              <a:rPr i="1" sz="1600">
                <a:latin typeface="Avenir Next Medium"/>
                <a:ea typeface="Avenir Next Medium"/>
                <a:cs typeface="Avenir Next Medium"/>
                <a:sym typeface="Avenir Next Medium"/>
              </a:rPr>
              <a:t>appointments</a:t>
            </a:r>
            <a:r>
              <a:t>, and a </a:t>
            </a:r>
            <a:r>
              <a:rPr i="1">
                <a:latin typeface="Avenir Next Medium"/>
                <a:ea typeface="Avenir Next Medium"/>
                <a:cs typeface="Avenir Next Medium"/>
                <a:sym typeface="Avenir Next Medium"/>
              </a:rPr>
              <a:t>metasearch engine</a:t>
            </a:r>
            <a:r>
              <a:t> to compare costs of various medical tests across hospitals and clinics.</a:t>
            </a:r>
          </a:p>
        </p:txBody>
      </p:sp>
      <p:sp>
        <p:nvSpPr>
          <p:cNvPr id="252" name="Google Shape;192;p12"/>
          <p:cNvSpPr txBox="1"/>
          <p:nvPr>
            <p:ph type="sldNum" sz="quarter" idx="2"/>
          </p:nvPr>
        </p:nvSpPr>
        <p:spPr>
          <a:xfrm>
            <a:off x="8825092" y="4613975"/>
            <a:ext cx="280309"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Google Shape;189;p12"/>
          <p:cNvSpPr txBox="1"/>
          <p:nvPr>
            <p:ph type="title"/>
          </p:nvPr>
        </p:nvSpPr>
        <p:spPr>
          <a:xfrm>
            <a:off x="814275" y="392574"/>
            <a:ext cx="5258400" cy="766202"/>
          </a:xfrm>
          <a:prstGeom prst="rect">
            <a:avLst/>
          </a:prstGeom>
        </p:spPr>
        <p:txBody>
          <a:bodyPr/>
          <a:lstStyle>
            <a:lvl1pPr>
              <a:defRPr>
                <a:latin typeface="Avenir Next Regular"/>
                <a:ea typeface="Avenir Next Regular"/>
                <a:cs typeface="Avenir Next Regular"/>
                <a:sym typeface="Avenir Next Regular"/>
              </a:defRPr>
            </a:lvl1pPr>
          </a:lstStyle>
          <a:p>
            <a:pPr/>
            <a:r>
              <a:t>CURRENT CHALLENGES</a:t>
            </a:r>
          </a:p>
        </p:txBody>
      </p:sp>
      <p:grpSp>
        <p:nvGrpSpPr>
          <p:cNvPr id="269" name="Google Shape;194;p12"/>
          <p:cNvGrpSpPr/>
          <p:nvPr/>
        </p:nvGrpSpPr>
        <p:grpSpPr>
          <a:xfrm>
            <a:off x="293701" y="574134"/>
            <a:ext cx="309005" cy="403106"/>
            <a:chOff x="18" y="18"/>
            <a:chExt cx="309003" cy="403104"/>
          </a:xfrm>
        </p:grpSpPr>
        <p:sp>
          <p:nvSpPr>
            <p:cNvPr id="255" name="Google Shape;195;p12"/>
            <p:cNvSpPr/>
            <p:nvPr/>
          </p:nvSpPr>
          <p:spPr>
            <a:xfrm>
              <a:off x="24921" y="52589"/>
              <a:ext cx="284102" cy="350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63"/>
                  </a:moveTo>
                  <a:lnTo>
                    <a:pt x="35" y="20634"/>
                  </a:lnTo>
                  <a:lnTo>
                    <a:pt x="69" y="20832"/>
                  </a:lnTo>
                  <a:lnTo>
                    <a:pt x="176" y="21032"/>
                  </a:lnTo>
                  <a:lnTo>
                    <a:pt x="315" y="21230"/>
                  </a:lnTo>
                  <a:lnTo>
                    <a:pt x="420" y="21344"/>
                  </a:lnTo>
                  <a:lnTo>
                    <a:pt x="560" y="21430"/>
                  </a:lnTo>
                  <a:lnTo>
                    <a:pt x="701" y="21486"/>
                  </a:lnTo>
                  <a:lnTo>
                    <a:pt x="877" y="21543"/>
                  </a:lnTo>
                  <a:lnTo>
                    <a:pt x="1087" y="21600"/>
                  </a:lnTo>
                  <a:lnTo>
                    <a:pt x="20935" y="21600"/>
                  </a:lnTo>
                  <a:lnTo>
                    <a:pt x="21040" y="21571"/>
                  </a:lnTo>
                  <a:lnTo>
                    <a:pt x="21216" y="21486"/>
                  </a:lnTo>
                  <a:lnTo>
                    <a:pt x="21355" y="21344"/>
                  </a:lnTo>
                  <a:lnTo>
                    <a:pt x="21460" y="21173"/>
                  </a:lnTo>
                  <a:lnTo>
                    <a:pt x="21531" y="20975"/>
                  </a:lnTo>
                  <a:lnTo>
                    <a:pt x="21565" y="20747"/>
                  </a:lnTo>
                  <a:lnTo>
                    <a:pt x="21600" y="20349"/>
                  </a:lnTo>
                  <a:lnTo>
                    <a:pt x="21600" y="398"/>
                  </a:lnTo>
                  <a:lnTo>
                    <a:pt x="21565" y="256"/>
                  </a:lnTo>
                  <a:lnTo>
                    <a:pt x="21531" y="170"/>
                  </a:lnTo>
                  <a:lnTo>
                    <a:pt x="21460" y="85"/>
                  </a:lnTo>
                  <a:lnTo>
                    <a:pt x="21355" y="57"/>
                  </a:lnTo>
                  <a:lnTo>
                    <a:pt x="21216" y="28"/>
                  </a:lnTo>
                  <a:lnTo>
                    <a:pt x="2083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56" name="Google Shape;196;p12"/>
            <p:cNvSpPr/>
            <p:nvPr/>
          </p:nvSpPr>
          <p:spPr>
            <a:xfrm>
              <a:off x="18" y="19373"/>
              <a:ext cx="285958" cy="350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84" y="0"/>
                  </a:moveTo>
                  <a:lnTo>
                    <a:pt x="1114" y="0"/>
                  </a:lnTo>
                  <a:lnTo>
                    <a:pt x="905" y="29"/>
                  </a:lnTo>
                  <a:lnTo>
                    <a:pt x="697" y="86"/>
                  </a:lnTo>
                  <a:lnTo>
                    <a:pt x="488" y="142"/>
                  </a:lnTo>
                  <a:lnTo>
                    <a:pt x="313" y="257"/>
                  </a:lnTo>
                  <a:lnTo>
                    <a:pt x="173" y="398"/>
                  </a:lnTo>
                  <a:lnTo>
                    <a:pt x="104" y="569"/>
                  </a:lnTo>
                  <a:lnTo>
                    <a:pt x="34" y="740"/>
                  </a:lnTo>
                  <a:lnTo>
                    <a:pt x="0" y="910"/>
                  </a:lnTo>
                  <a:lnTo>
                    <a:pt x="0" y="20691"/>
                  </a:lnTo>
                  <a:lnTo>
                    <a:pt x="34" y="20861"/>
                  </a:lnTo>
                  <a:lnTo>
                    <a:pt x="104" y="21032"/>
                  </a:lnTo>
                  <a:lnTo>
                    <a:pt x="173" y="21202"/>
                  </a:lnTo>
                  <a:lnTo>
                    <a:pt x="313" y="21344"/>
                  </a:lnTo>
                  <a:lnTo>
                    <a:pt x="488" y="21458"/>
                  </a:lnTo>
                  <a:lnTo>
                    <a:pt x="905" y="21572"/>
                  </a:lnTo>
                  <a:lnTo>
                    <a:pt x="1114" y="21600"/>
                  </a:lnTo>
                  <a:lnTo>
                    <a:pt x="20484" y="21600"/>
                  </a:lnTo>
                  <a:lnTo>
                    <a:pt x="20693" y="21572"/>
                  </a:lnTo>
                  <a:lnTo>
                    <a:pt x="20903" y="21515"/>
                  </a:lnTo>
                  <a:lnTo>
                    <a:pt x="21112" y="21458"/>
                  </a:lnTo>
                  <a:lnTo>
                    <a:pt x="21285" y="21344"/>
                  </a:lnTo>
                  <a:lnTo>
                    <a:pt x="21425" y="21202"/>
                  </a:lnTo>
                  <a:lnTo>
                    <a:pt x="21496" y="21032"/>
                  </a:lnTo>
                  <a:lnTo>
                    <a:pt x="21564" y="20861"/>
                  </a:lnTo>
                  <a:lnTo>
                    <a:pt x="21600" y="20691"/>
                  </a:lnTo>
                  <a:lnTo>
                    <a:pt x="21600" y="910"/>
                  </a:lnTo>
                  <a:lnTo>
                    <a:pt x="21564" y="740"/>
                  </a:lnTo>
                  <a:lnTo>
                    <a:pt x="21496" y="569"/>
                  </a:lnTo>
                  <a:lnTo>
                    <a:pt x="21425" y="398"/>
                  </a:lnTo>
                  <a:lnTo>
                    <a:pt x="21285" y="257"/>
                  </a:lnTo>
                  <a:lnTo>
                    <a:pt x="21112" y="142"/>
                  </a:lnTo>
                  <a:lnTo>
                    <a:pt x="20903" y="86"/>
                  </a:lnTo>
                  <a:lnTo>
                    <a:pt x="20693" y="29"/>
                  </a:lnTo>
                  <a:lnTo>
                    <a:pt x="20484"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57" name="Google Shape;197;p12"/>
            <p:cNvSpPr/>
            <p:nvPr/>
          </p:nvSpPr>
          <p:spPr>
            <a:xfrm>
              <a:off x="156366"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50" y="288"/>
                  </a:lnTo>
                  <a:lnTo>
                    <a:pt x="14887" y="875"/>
                  </a:lnTo>
                  <a:lnTo>
                    <a:pt x="16937" y="1750"/>
                  </a:lnTo>
                  <a:lnTo>
                    <a:pt x="18388" y="3212"/>
                  </a:lnTo>
                  <a:lnTo>
                    <a:pt x="19850" y="4675"/>
                  </a:lnTo>
                  <a:lnTo>
                    <a:pt x="20725" y="6713"/>
                  </a:lnTo>
                  <a:lnTo>
                    <a:pt x="21312" y="8762"/>
                  </a:lnTo>
                  <a:lnTo>
                    <a:pt x="21600" y="10800"/>
                  </a:lnTo>
                  <a:lnTo>
                    <a:pt x="21312" y="12850"/>
                  </a:lnTo>
                  <a:lnTo>
                    <a:pt x="20725" y="14887"/>
                  </a:lnTo>
                  <a:lnTo>
                    <a:pt x="19850" y="16937"/>
                  </a:lnTo>
                  <a:lnTo>
                    <a:pt x="18388" y="18388"/>
                  </a:lnTo>
                  <a:lnTo>
                    <a:pt x="16937" y="19850"/>
                  </a:lnTo>
                  <a:lnTo>
                    <a:pt x="14887" y="20725"/>
                  </a:lnTo>
                  <a:lnTo>
                    <a:pt x="12850" y="21312"/>
                  </a:lnTo>
                  <a:lnTo>
                    <a:pt x="10800" y="21600"/>
                  </a:lnTo>
                  <a:lnTo>
                    <a:pt x="8762" y="21312"/>
                  </a:lnTo>
                  <a:lnTo>
                    <a:pt x="6713" y="20725"/>
                  </a:lnTo>
                  <a:lnTo>
                    <a:pt x="4675" y="19850"/>
                  </a:lnTo>
                  <a:lnTo>
                    <a:pt x="3212" y="18388"/>
                  </a:lnTo>
                  <a:lnTo>
                    <a:pt x="1750" y="16937"/>
                  </a:lnTo>
                  <a:lnTo>
                    <a:pt x="875" y="14887"/>
                  </a:lnTo>
                  <a:lnTo>
                    <a:pt x="288" y="12850"/>
                  </a:lnTo>
                  <a:lnTo>
                    <a:pt x="0" y="10800"/>
                  </a:lnTo>
                  <a:lnTo>
                    <a:pt x="288" y="8762"/>
                  </a:lnTo>
                  <a:lnTo>
                    <a:pt x="875" y="6713"/>
                  </a:lnTo>
                  <a:lnTo>
                    <a:pt x="1750" y="4675"/>
                  </a:lnTo>
                  <a:lnTo>
                    <a:pt x="4675" y="1750"/>
                  </a:lnTo>
                  <a:lnTo>
                    <a:pt x="6713" y="875"/>
                  </a:lnTo>
                  <a:lnTo>
                    <a:pt x="8762"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58" name="Google Shape;198;p12"/>
            <p:cNvSpPr/>
            <p:nvPr/>
          </p:nvSpPr>
          <p:spPr>
            <a:xfrm>
              <a:off x="93645"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38" y="288"/>
                  </a:lnTo>
                  <a:lnTo>
                    <a:pt x="14887" y="875"/>
                  </a:lnTo>
                  <a:lnTo>
                    <a:pt x="16925" y="1750"/>
                  </a:lnTo>
                  <a:lnTo>
                    <a:pt x="19850" y="4675"/>
                  </a:lnTo>
                  <a:lnTo>
                    <a:pt x="20725" y="6713"/>
                  </a:lnTo>
                  <a:lnTo>
                    <a:pt x="21312" y="8762"/>
                  </a:lnTo>
                  <a:lnTo>
                    <a:pt x="21600" y="10800"/>
                  </a:lnTo>
                  <a:lnTo>
                    <a:pt x="21312" y="12850"/>
                  </a:lnTo>
                  <a:lnTo>
                    <a:pt x="20725" y="14887"/>
                  </a:lnTo>
                  <a:lnTo>
                    <a:pt x="19850" y="16937"/>
                  </a:lnTo>
                  <a:lnTo>
                    <a:pt x="18388" y="18388"/>
                  </a:lnTo>
                  <a:lnTo>
                    <a:pt x="16925" y="19850"/>
                  </a:lnTo>
                  <a:lnTo>
                    <a:pt x="14887" y="20725"/>
                  </a:lnTo>
                  <a:lnTo>
                    <a:pt x="12838" y="21312"/>
                  </a:lnTo>
                  <a:lnTo>
                    <a:pt x="10800" y="21600"/>
                  </a:lnTo>
                  <a:lnTo>
                    <a:pt x="8750" y="21312"/>
                  </a:lnTo>
                  <a:lnTo>
                    <a:pt x="6713" y="20725"/>
                  </a:lnTo>
                  <a:lnTo>
                    <a:pt x="4663" y="19850"/>
                  </a:lnTo>
                  <a:lnTo>
                    <a:pt x="3212" y="18388"/>
                  </a:lnTo>
                  <a:lnTo>
                    <a:pt x="1750" y="16937"/>
                  </a:lnTo>
                  <a:lnTo>
                    <a:pt x="875" y="14887"/>
                  </a:lnTo>
                  <a:lnTo>
                    <a:pt x="288" y="12850"/>
                  </a:lnTo>
                  <a:lnTo>
                    <a:pt x="0" y="10800"/>
                  </a:lnTo>
                  <a:lnTo>
                    <a:pt x="288" y="8762"/>
                  </a:lnTo>
                  <a:lnTo>
                    <a:pt x="875" y="6713"/>
                  </a:lnTo>
                  <a:lnTo>
                    <a:pt x="1750" y="4675"/>
                  </a:lnTo>
                  <a:lnTo>
                    <a:pt x="3212" y="3212"/>
                  </a:lnTo>
                  <a:lnTo>
                    <a:pt x="4663" y="1750"/>
                  </a:lnTo>
                  <a:lnTo>
                    <a:pt x="6713" y="875"/>
                  </a:lnTo>
                  <a:lnTo>
                    <a:pt x="8750"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59" name="Google Shape;199;p12"/>
            <p:cNvSpPr/>
            <p:nvPr/>
          </p:nvSpPr>
          <p:spPr>
            <a:xfrm>
              <a:off x="30905" y="22611"/>
              <a:ext cx="34146"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00" y="8762"/>
                  </a:lnTo>
                  <a:lnTo>
                    <a:pt x="875" y="6713"/>
                  </a:lnTo>
                  <a:lnTo>
                    <a:pt x="1761" y="4675"/>
                  </a:lnTo>
                  <a:lnTo>
                    <a:pt x="3211" y="3212"/>
                  </a:lnTo>
                  <a:lnTo>
                    <a:pt x="4672" y="1750"/>
                  </a:lnTo>
                  <a:lnTo>
                    <a:pt x="6721" y="875"/>
                  </a:lnTo>
                  <a:lnTo>
                    <a:pt x="8757" y="288"/>
                  </a:lnTo>
                  <a:lnTo>
                    <a:pt x="10806" y="0"/>
                  </a:lnTo>
                  <a:lnTo>
                    <a:pt x="12843" y="288"/>
                  </a:lnTo>
                  <a:lnTo>
                    <a:pt x="14891" y="875"/>
                  </a:lnTo>
                  <a:lnTo>
                    <a:pt x="16928" y="1750"/>
                  </a:lnTo>
                  <a:lnTo>
                    <a:pt x="19851" y="4675"/>
                  </a:lnTo>
                  <a:lnTo>
                    <a:pt x="20725" y="6713"/>
                  </a:lnTo>
                  <a:lnTo>
                    <a:pt x="21300" y="8762"/>
                  </a:lnTo>
                  <a:lnTo>
                    <a:pt x="21600" y="10800"/>
                  </a:lnTo>
                  <a:lnTo>
                    <a:pt x="21300" y="12850"/>
                  </a:lnTo>
                  <a:lnTo>
                    <a:pt x="20725" y="14887"/>
                  </a:lnTo>
                  <a:lnTo>
                    <a:pt x="19851" y="16937"/>
                  </a:lnTo>
                  <a:lnTo>
                    <a:pt x="18389" y="18388"/>
                  </a:lnTo>
                  <a:lnTo>
                    <a:pt x="16928" y="19850"/>
                  </a:lnTo>
                  <a:lnTo>
                    <a:pt x="14891" y="20725"/>
                  </a:lnTo>
                  <a:lnTo>
                    <a:pt x="12843" y="21312"/>
                  </a:lnTo>
                  <a:lnTo>
                    <a:pt x="10806" y="21600"/>
                  </a:lnTo>
                  <a:lnTo>
                    <a:pt x="8757" y="21312"/>
                  </a:lnTo>
                  <a:lnTo>
                    <a:pt x="6721" y="20725"/>
                  </a:lnTo>
                  <a:lnTo>
                    <a:pt x="4672" y="19850"/>
                  </a:lnTo>
                  <a:lnTo>
                    <a:pt x="1761" y="16937"/>
                  </a:lnTo>
                  <a:lnTo>
                    <a:pt x="875" y="14887"/>
                  </a:lnTo>
                  <a:lnTo>
                    <a:pt x="300" y="12850"/>
                  </a:lnTo>
                  <a:lnTo>
                    <a:pt x="0" y="108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60" name="Google Shape;200;p12"/>
            <p:cNvSpPr/>
            <p:nvPr/>
          </p:nvSpPr>
          <p:spPr>
            <a:xfrm flipH="1">
              <a:off x="45203" y="261981"/>
              <a:ext cx="101468"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61" name="Google Shape;201;p12"/>
            <p:cNvSpPr/>
            <p:nvPr/>
          </p:nvSpPr>
          <p:spPr>
            <a:xfrm flipH="1" flipV="1">
              <a:off x="45203" y="220016"/>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62" name="Google Shape;202;p12"/>
            <p:cNvSpPr/>
            <p:nvPr/>
          </p:nvSpPr>
          <p:spPr>
            <a:xfrm flipH="1" flipV="1">
              <a:off x="45203" y="178505"/>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63" name="Google Shape;203;p12"/>
            <p:cNvSpPr/>
            <p:nvPr/>
          </p:nvSpPr>
          <p:spPr>
            <a:xfrm flipH="1" flipV="1">
              <a:off x="45203" y="136539"/>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64" name="Google Shape;204;p12"/>
            <p:cNvSpPr/>
            <p:nvPr/>
          </p:nvSpPr>
          <p:spPr>
            <a:xfrm>
              <a:off x="219087"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8762" y="21312"/>
                  </a:lnTo>
                  <a:lnTo>
                    <a:pt x="6713" y="20725"/>
                  </a:lnTo>
                  <a:lnTo>
                    <a:pt x="4675" y="19850"/>
                  </a:lnTo>
                  <a:lnTo>
                    <a:pt x="3212" y="18388"/>
                  </a:lnTo>
                  <a:lnTo>
                    <a:pt x="1750" y="16937"/>
                  </a:lnTo>
                  <a:lnTo>
                    <a:pt x="875" y="14887"/>
                  </a:lnTo>
                  <a:lnTo>
                    <a:pt x="300" y="12850"/>
                  </a:lnTo>
                  <a:lnTo>
                    <a:pt x="0" y="10800"/>
                  </a:lnTo>
                  <a:lnTo>
                    <a:pt x="300" y="8762"/>
                  </a:lnTo>
                  <a:lnTo>
                    <a:pt x="875" y="6713"/>
                  </a:lnTo>
                  <a:lnTo>
                    <a:pt x="1750" y="4675"/>
                  </a:lnTo>
                  <a:lnTo>
                    <a:pt x="4675" y="1750"/>
                  </a:lnTo>
                  <a:lnTo>
                    <a:pt x="6713" y="875"/>
                  </a:lnTo>
                  <a:lnTo>
                    <a:pt x="8762" y="288"/>
                  </a:lnTo>
                  <a:lnTo>
                    <a:pt x="10800" y="0"/>
                  </a:lnTo>
                  <a:lnTo>
                    <a:pt x="12850" y="288"/>
                  </a:lnTo>
                  <a:lnTo>
                    <a:pt x="14887" y="875"/>
                  </a:lnTo>
                  <a:lnTo>
                    <a:pt x="16937" y="1750"/>
                  </a:lnTo>
                  <a:lnTo>
                    <a:pt x="18400" y="3212"/>
                  </a:lnTo>
                  <a:lnTo>
                    <a:pt x="19850" y="4675"/>
                  </a:lnTo>
                  <a:lnTo>
                    <a:pt x="20725" y="6713"/>
                  </a:lnTo>
                  <a:lnTo>
                    <a:pt x="21312" y="8762"/>
                  </a:lnTo>
                  <a:lnTo>
                    <a:pt x="21600" y="10800"/>
                  </a:lnTo>
                  <a:lnTo>
                    <a:pt x="21312" y="12850"/>
                  </a:lnTo>
                  <a:lnTo>
                    <a:pt x="20725" y="14887"/>
                  </a:lnTo>
                  <a:lnTo>
                    <a:pt x="19850" y="16937"/>
                  </a:lnTo>
                  <a:lnTo>
                    <a:pt x="16937" y="19850"/>
                  </a:lnTo>
                  <a:lnTo>
                    <a:pt x="14887" y="20725"/>
                  </a:lnTo>
                  <a:lnTo>
                    <a:pt x="12850" y="21312"/>
                  </a:lnTo>
                  <a:lnTo>
                    <a:pt x="10800" y="216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65" name="Google Shape;205;p12"/>
            <p:cNvSpPr/>
            <p:nvPr/>
          </p:nvSpPr>
          <p:spPr>
            <a:xfrm flipH="1">
              <a:off x="4889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66" name="Google Shape;206;p12"/>
            <p:cNvSpPr/>
            <p:nvPr/>
          </p:nvSpPr>
          <p:spPr>
            <a:xfrm>
              <a:off x="11163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67" name="Google Shape;207;p12"/>
            <p:cNvSpPr/>
            <p:nvPr/>
          </p:nvSpPr>
          <p:spPr>
            <a:xfrm>
              <a:off x="174357"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268" name="Google Shape;208;p12"/>
            <p:cNvSpPr/>
            <p:nvPr/>
          </p:nvSpPr>
          <p:spPr>
            <a:xfrm>
              <a:off x="237078"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grpSp>
      <p:sp>
        <p:nvSpPr>
          <p:cNvPr id="270" name="Inability to explain a previous diagnosis to a new doctor."/>
          <p:cNvSpPr txBox="1"/>
          <p:nvPr/>
        </p:nvSpPr>
        <p:spPr>
          <a:xfrm>
            <a:off x="617046" y="3266604"/>
            <a:ext cx="1492722"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a:solidFill>
                  <a:srgbClr val="000000"/>
                </a:solidFill>
                <a:latin typeface="Avenir Next Regular"/>
                <a:ea typeface="Avenir Next Regular"/>
                <a:cs typeface="Avenir Next Regular"/>
                <a:sym typeface="Avenir Next Regular"/>
              </a:defRPr>
            </a:lvl1pPr>
          </a:lstStyle>
          <a:p>
            <a:pPr/>
            <a:r>
              <a:t>Inability to explain a previous diagnosis to a new doctor.</a:t>
            </a:r>
          </a:p>
        </p:txBody>
      </p:sp>
      <p:sp>
        <p:nvSpPr>
          <p:cNvPr id="271" name="Price disparity for the same medical tests at various facilities."/>
          <p:cNvSpPr txBox="1"/>
          <p:nvPr/>
        </p:nvSpPr>
        <p:spPr>
          <a:xfrm>
            <a:off x="2529895" y="3266604"/>
            <a:ext cx="1492723"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a:solidFill>
                  <a:srgbClr val="000000"/>
                </a:solidFill>
                <a:latin typeface="Avenir Next Regular"/>
                <a:ea typeface="Avenir Next Regular"/>
                <a:cs typeface="Avenir Next Regular"/>
                <a:sym typeface="Avenir Next Regular"/>
              </a:defRPr>
            </a:lvl1pPr>
          </a:lstStyle>
          <a:p>
            <a:pPr/>
            <a:r>
              <a:t>Price disparity for the same medical tests at various facilities.</a:t>
            </a:r>
          </a:p>
        </p:txBody>
      </p:sp>
      <p:sp>
        <p:nvSpPr>
          <p:cNvPr id="272" name="A complex paper-based unnecessary approach."/>
          <p:cNvSpPr txBox="1"/>
          <p:nvPr/>
        </p:nvSpPr>
        <p:spPr>
          <a:xfrm>
            <a:off x="4504701" y="3266604"/>
            <a:ext cx="1492723"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a:solidFill>
                  <a:srgbClr val="000000"/>
                </a:solidFill>
                <a:latin typeface="Avenir Next Regular"/>
                <a:ea typeface="Avenir Next Regular"/>
                <a:cs typeface="Avenir Next Regular"/>
                <a:sym typeface="Avenir Next Regular"/>
              </a:defRPr>
            </a:lvl1pPr>
          </a:lstStyle>
          <a:p>
            <a:pPr/>
            <a:r>
              <a:t>A complex paper-based unnecessary approach.</a:t>
            </a:r>
          </a:p>
        </p:txBody>
      </p:sp>
      <p:sp>
        <p:nvSpPr>
          <p:cNvPr id="273" name="Inadequate knowledge of medical supplies in a hospital."/>
          <p:cNvSpPr txBox="1"/>
          <p:nvPr/>
        </p:nvSpPr>
        <p:spPr>
          <a:xfrm>
            <a:off x="6479506" y="3266604"/>
            <a:ext cx="1492723" cy="965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a:solidFill>
                  <a:srgbClr val="000000"/>
                </a:solidFill>
                <a:latin typeface="Avenir Next Regular"/>
                <a:ea typeface="Avenir Next Regular"/>
                <a:cs typeface="Avenir Next Regular"/>
                <a:sym typeface="Avenir Next Regular"/>
              </a:defRPr>
            </a:lvl1pPr>
          </a:lstStyle>
          <a:p>
            <a:pPr/>
            <a:r>
              <a:t>Inadequate knowledge of medical supplies in a hospital.</a:t>
            </a:r>
          </a:p>
        </p:txBody>
      </p:sp>
      <p:pic>
        <p:nvPicPr>
          <p:cNvPr id="274" name="WhatsApp Image 2022-10-01 at 1.57.12 AM.jpeg" descr="WhatsApp Image 2022-10-01 at 1.57.12 AM.jpeg"/>
          <p:cNvPicPr>
            <a:picLocks noChangeAspect="1"/>
          </p:cNvPicPr>
          <p:nvPr/>
        </p:nvPicPr>
        <p:blipFill>
          <a:blip r:embed="rId2">
            <a:extLst/>
          </a:blip>
          <a:stretch>
            <a:fillRect/>
          </a:stretch>
        </p:blipFill>
        <p:spPr>
          <a:xfrm>
            <a:off x="698025" y="1711232"/>
            <a:ext cx="1324020" cy="1324020"/>
          </a:xfrm>
          <a:prstGeom prst="rect">
            <a:avLst/>
          </a:prstGeom>
          <a:ln w="12700">
            <a:miter lim="400000"/>
          </a:ln>
        </p:spPr>
      </p:pic>
      <p:pic>
        <p:nvPicPr>
          <p:cNvPr id="275" name="WhatsApp Image 2022-10-01 at 2.00.01 AM.jpeg" descr="WhatsApp Image 2022-10-01 at 2.00.01 AM.jpeg"/>
          <p:cNvPicPr>
            <a:picLocks noChangeAspect="1"/>
          </p:cNvPicPr>
          <p:nvPr/>
        </p:nvPicPr>
        <p:blipFill>
          <a:blip r:embed="rId3">
            <a:extLst/>
          </a:blip>
          <a:stretch>
            <a:fillRect/>
          </a:stretch>
        </p:blipFill>
        <p:spPr>
          <a:xfrm>
            <a:off x="4504701" y="1550659"/>
            <a:ext cx="1492722" cy="1492722"/>
          </a:xfrm>
          <a:prstGeom prst="rect">
            <a:avLst/>
          </a:prstGeom>
          <a:ln w="12700">
            <a:miter lim="400000"/>
          </a:ln>
        </p:spPr>
      </p:pic>
      <p:pic>
        <p:nvPicPr>
          <p:cNvPr id="276" name="WhatsApp Image 2022-10-01 at 2.05.46 AM.jpeg" descr="WhatsApp Image 2022-10-01 at 2.05.46 AM.jpeg"/>
          <p:cNvPicPr>
            <a:picLocks noChangeAspect="1"/>
          </p:cNvPicPr>
          <p:nvPr/>
        </p:nvPicPr>
        <p:blipFill>
          <a:blip r:embed="rId4">
            <a:extLst/>
          </a:blip>
          <a:srcRect l="0" t="0" r="0" b="0"/>
          <a:stretch>
            <a:fillRect/>
          </a:stretch>
        </p:blipFill>
        <p:spPr>
          <a:xfrm>
            <a:off x="2442127" y="1711232"/>
            <a:ext cx="1645737" cy="1171514"/>
          </a:xfrm>
          <a:prstGeom prst="rect">
            <a:avLst/>
          </a:prstGeom>
          <a:ln w="12700">
            <a:miter lim="400000"/>
          </a:ln>
        </p:spPr>
      </p:pic>
      <p:pic>
        <p:nvPicPr>
          <p:cNvPr id="277" name="WhatsApp Image 2022-10-01 at 2.07.16 AM.jpeg" descr="WhatsApp Image 2022-10-01 at 2.07.16 AM.jpeg"/>
          <p:cNvPicPr>
            <a:picLocks noChangeAspect="1"/>
          </p:cNvPicPr>
          <p:nvPr/>
        </p:nvPicPr>
        <p:blipFill>
          <a:blip r:embed="rId5">
            <a:extLst/>
          </a:blip>
          <a:stretch>
            <a:fillRect/>
          </a:stretch>
        </p:blipFill>
        <p:spPr>
          <a:xfrm>
            <a:off x="6521372" y="1592524"/>
            <a:ext cx="1408992" cy="1408992"/>
          </a:xfrm>
          <a:prstGeom prst="rect">
            <a:avLst/>
          </a:prstGeom>
          <a:ln w="12700">
            <a:miter lim="400000"/>
          </a:ln>
        </p:spPr>
      </p:pic>
      <p:sp>
        <p:nvSpPr>
          <p:cNvPr id="278" name="Google Shape;192;p12"/>
          <p:cNvSpPr txBox="1"/>
          <p:nvPr>
            <p:ph type="sldNum" sz="quarter" idx="2"/>
          </p:nvPr>
        </p:nvSpPr>
        <p:spPr>
          <a:xfrm>
            <a:off x="8825092" y="4613975"/>
            <a:ext cx="280309"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Google Shape;356;p24"/>
          <p:cNvSpPr/>
          <p:nvPr/>
        </p:nvSpPr>
        <p:spPr>
          <a:xfrm>
            <a:off x="186879" y="482775"/>
            <a:ext cx="8770242" cy="4177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656" y="208"/>
                </a:moveTo>
                <a:lnTo>
                  <a:pt x="5620" y="211"/>
                </a:lnTo>
                <a:lnTo>
                  <a:pt x="5659" y="211"/>
                </a:lnTo>
                <a:lnTo>
                  <a:pt x="5656" y="208"/>
                </a:lnTo>
                <a:close/>
                <a:moveTo>
                  <a:pt x="5883" y="276"/>
                </a:moveTo>
                <a:close/>
                <a:moveTo>
                  <a:pt x="13305" y="227"/>
                </a:moveTo>
                <a:lnTo>
                  <a:pt x="13313" y="260"/>
                </a:lnTo>
                <a:lnTo>
                  <a:pt x="13266" y="292"/>
                </a:lnTo>
                <a:lnTo>
                  <a:pt x="13289" y="308"/>
                </a:lnTo>
                <a:lnTo>
                  <a:pt x="13521" y="308"/>
                </a:lnTo>
                <a:lnTo>
                  <a:pt x="13514" y="260"/>
                </a:lnTo>
                <a:lnTo>
                  <a:pt x="13305" y="227"/>
                </a:lnTo>
                <a:close/>
                <a:moveTo>
                  <a:pt x="10212" y="292"/>
                </a:moveTo>
                <a:lnTo>
                  <a:pt x="10197" y="308"/>
                </a:lnTo>
                <a:lnTo>
                  <a:pt x="10212" y="324"/>
                </a:lnTo>
                <a:lnTo>
                  <a:pt x="10166" y="324"/>
                </a:lnTo>
                <a:lnTo>
                  <a:pt x="10189" y="341"/>
                </a:lnTo>
                <a:lnTo>
                  <a:pt x="10166" y="341"/>
                </a:lnTo>
                <a:lnTo>
                  <a:pt x="10274" y="373"/>
                </a:lnTo>
                <a:lnTo>
                  <a:pt x="10228" y="390"/>
                </a:lnTo>
                <a:lnTo>
                  <a:pt x="10367" y="406"/>
                </a:lnTo>
                <a:lnTo>
                  <a:pt x="10367" y="422"/>
                </a:lnTo>
                <a:lnTo>
                  <a:pt x="10545" y="341"/>
                </a:lnTo>
                <a:lnTo>
                  <a:pt x="10367" y="324"/>
                </a:lnTo>
                <a:lnTo>
                  <a:pt x="10375" y="292"/>
                </a:lnTo>
                <a:lnTo>
                  <a:pt x="10336" y="292"/>
                </a:lnTo>
                <a:lnTo>
                  <a:pt x="10336" y="324"/>
                </a:lnTo>
                <a:lnTo>
                  <a:pt x="10212" y="292"/>
                </a:lnTo>
                <a:close/>
                <a:moveTo>
                  <a:pt x="13490" y="324"/>
                </a:moveTo>
                <a:lnTo>
                  <a:pt x="13413" y="341"/>
                </a:lnTo>
                <a:lnTo>
                  <a:pt x="13390" y="390"/>
                </a:lnTo>
                <a:lnTo>
                  <a:pt x="13722" y="454"/>
                </a:lnTo>
                <a:lnTo>
                  <a:pt x="13660" y="422"/>
                </a:lnTo>
                <a:lnTo>
                  <a:pt x="13684" y="422"/>
                </a:lnTo>
                <a:lnTo>
                  <a:pt x="13668" y="357"/>
                </a:lnTo>
                <a:lnTo>
                  <a:pt x="13490" y="324"/>
                </a:lnTo>
                <a:close/>
                <a:moveTo>
                  <a:pt x="5674" y="503"/>
                </a:moveTo>
                <a:lnTo>
                  <a:pt x="5659" y="512"/>
                </a:lnTo>
                <a:lnTo>
                  <a:pt x="5671" y="508"/>
                </a:lnTo>
                <a:lnTo>
                  <a:pt x="5674" y="503"/>
                </a:lnTo>
                <a:close/>
                <a:moveTo>
                  <a:pt x="5512" y="195"/>
                </a:moveTo>
                <a:lnTo>
                  <a:pt x="5450" y="211"/>
                </a:lnTo>
                <a:lnTo>
                  <a:pt x="5481" y="211"/>
                </a:lnTo>
                <a:lnTo>
                  <a:pt x="5365" y="243"/>
                </a:lnTo>
                <a:lnTo>
                  <a:pt x="5412" y="276"/>
                </a:lnTo>
                <a:lnTo>
                  <a:pt x="5319" y="276"/>
                </a:lnTo>
                <a:lnTo>
                  <a:pt x="5334" y="292"/>
                </a:lnTo>
                <a:lnTo>
                  <a:pt x="5296" y="308"/>
                </a:lnTo>
                <a:lnTo>
                  <a:pt x="5373" y="324"/>
                </a:lnTo>
                <a:lnTo>
                  <a:pt x="5265" y="324"/>
                </a:lnTo>
                <a:lnTo>
                  <a:pt x="5272" y="373"/>
                </a:lnTo>
                <a:lnTo>
                  <a:pt x="5342" y="373"/>
                </a:lnTo>
                <a:lnTo>
                  <a:pt x="5257" y="406"/>
                </a:lnTo>
                <a:lnTo>
                  <a:pt x="5334" y="406"/>
                </a:lnTo>
                <a:lnTo>
                  <a:pt x="5327" y="422"/>
                </a:lnTo>
                <a:lnTo>
                  <a:pt x="5450" y="406"/>
                </a:lnTo>
                <a:lnTo>
                  <a:pt x="5350" y="438"/>
                </a:lnTo>
                <a:lnTo>
                  <a:pt x="5327" y="471"/>
                </a:lnTo>
                <a:lnTo>
                  <a:pt x="5303" y="487"/>
                </a:lnTo>
                <a:lnTo>
                  <a:pt x="5365" y="503"/>
                </a:lnTo>
                <a:lnTo>
                  <a:pt x="5319" y="519"/>
                </a:lnTo>
                <a:lnTo>
                  <a:pt x="5450" y="552"/>
                </a:lnTo>
                <a:lnTo>
                  <a:pt x="5450" y="503"/>
                </a:lnTo>
                <a:lnTo>
                  <a:pt x="5466" y="519"/>
                </a:lnTo>
                <a:lnTo>
                  <a:pt x="5543" y="503"/>
                </a:lnTo>
                <a:lnTo>
                  <a:pt x="5535" y="487"/>
                </a:lnTo>
                <a:lnTo>
                  <a:pt x="5574" y="454"/>
                </a:lnTo>
                <a:lnTo>
                  <a:pt x="5551" y="487"/>
                </a:lnTo>
                <a:lnTo>
                  <a:pt x="5713" y="406"/>
                </a:lnTo>
                <a:lnTo>
                  <a:pt x="5636" y="390"/>
                </a:lnTo>
                <a:lnTo>
                  <a:pt x="5644" y="324"/>
                </a:lnTo>
                <a:lnTo>
                  <a:pt x="5667" y="292"/>
                </a:lnTo>
                <a:lnTo>
                  <a:pt x="5620" y="308"/>
                </a:lnTo>
                <a:lnTo>
                  <a:pt x="5628" y="324"/>
                </a:lnTo>
                <a:lnTo>
                  <a:pt x="5558" y="276"/>
                </a:lnTo>
                <a:lnTo>
                  <a:pt x="5558" y="260"/>
                </a:lnTo>
                <a:lnTo>
                  <a:pt x="5512" y="195"/>
                </a:lnTo>
                <a:close/>
                <a:moveTo>
                  <a:pt x="5659" y="512"/>
                </a:moveTo>
                <a:lnTo>
                  <a:pt x="5535" y="552"/>
                </a:lnTo>
                <a:lnTo>
                  <a:pt x="5616" y="536"/>
                </a:lnTo>
                <a:lnTo>
                  <a:pt x="5659" y="512"/>
                </a:lnTo>
                <a:close/>
                <a:moveTo>
                  <a:pt x="5620" y="536"/>
                </a:moveTo>
                <a:lnTo>
                  <a:pt x="5616" y="536"/>
                </a:lnTo>
                <a:lnTo>
                  <a:pt x="5589" y="552"/>
                </a:lnTo>
                <a:lnTo>
                  <a:pt x="5620" y="536"/>
                </a:lnTo>
                <a:close/>
                <a:moveTo>
                  <a:pt x="13769" y="406"/>
                </a:moveTo>
                <a:lnTo>
                  <a:pt x="13776" y="471"/>
                </a:lnTo>
                <a:lnTo>
                  <a:pt x="13769" y="503"/>
                </a:lnTo>
                <a:lnTo>
                  <a:pt x="13761" y="568"/>
                </a:lnTo>
                <a:lnTo>
                  <a:pt x="13993" y="503"/>
                </a:lnTo>
                <a:lnTo>
                  <a:pt x="13885" y="438"/>
                </a:lnTo>
                <a:lnTo>
                  <a:pt x="13846" y="454"/>
                </a:lnTo>
                <a:lnTo>
                  <a:pt x="13831" y="438"/>
                </a:lnTo>
                <a:lnTo>
                  <a:pt x="13838" y="422"/>
                </a:lnTo>
                <a:lnTo>
                  <a:pt x="13792" y="406"/>
                </a:lnTo>
                <a:lnTo>
                  <a:pt x="13800" y="422"/>
                </a:lnTo>
                <a:lnTo>
                  <a:pt x="13769" y="406"/>
                </a:lnTo>
                <a:close/>
                <a:moveTo>
                  <a:pt x="4894" y="406"/>
                </a:moveTo>
                <a:lnTo>
                  <a:pt x="4809" y="454"/>
                </a:lnTo>
                <a:lnTo>
                  <a:pt x="4840" y="454"/>
                </a:lnTo>
                <a:lnTo>
                  <a:pt x="4816" y="471"/>
                </a:lnTo>
                <a:lnTo>
                  <a:pt x="4870" y="454"/>
                </a:lnTo>
                <a:lnTo>
                  <a:pt x="4847" y="471"/>
                </a:lnTo>
                <a:lnTo>
                  <a:pt x="4878" y="487"/>
                </a:lnTo>
                <a:lnTo>
                  <a:pt x="4847" y="487"/>
                </a:lnTo>
                <a:lnTo>
                  <a:pt x="4863" y="503"/>
                </a:lnTo>
                <a:lnTo>
                  <a:pt x="4801" y="536"/>
                </a:lnTo>
                <a:lnTo>
                  <a:pt x="4940" y="552"/>
                </a:lnTo>
                <a:lnTo>
                  <a:pt x="4940" y="568"/>
                </a:lnTo>
                <a:lnTo>
                  <a:pt x="4994" y="584"/>
                </a:lnTo>
                <a:lnTo>
                  <a:pt x="5010" y="536"/>
                </a:lnTo>
                <a:lnTo>
                  <a:pt x="5033" y="503"/>
                </a:lnTo>
                <a:lnTo>
                  <a:pt x="4986" y="471"/>
                </a:lnTo>
                <a:lnTo>
                  <a:pt x="4994" y="454"/>
                </a:lnTo>
                <a:lnTo>
                  <a:pt x="4925" y="471"/>
                </a:lnTo>
                <a:lnTo>
                  <a:pt x="4925" y="454"/>
                </a:lnTo>
                <a:lnTo>
                  <a:pt x="4894" y="406"/>
                </a:lnTo>
                <a:close/>
                <a:moveTo>
                  <a:pt x="5118" y="471"/>
                </a:moveTo>
                <a:lnTo>
                  <a:pt x="5087" y="519"/>
                </a:lnTo>
                <a:lnTo>
                  <a:pt x="5118" y="552"/>
                </a:lnTo>
                <a:lnTo>
                  <a:pt x="5095" y="584"/>
                </a:lnTo>
                <a:lnTo>
                  <a:pt x="5226" y="519"/>
                </a:lnTo>
                <a:lnTo>
                  <a:pt x="5118" y="471"/>
                </a:lnTo>
                <a:close/>
                <a:moveTo>
                  <a:pt x="10352" y="503"/>
                </a:moveTo>
                <a:lnTo>
                  <a:pt x="10267" y="519"/>
                </a:lnTo>
                <a:lnTo>
                  <a:pt x="10344" y="584"/>
                </a:lnTo>
                <a:lnTo>
                  <a:pt x="10313" y="617"/>
                </a:lnTo>
                <a:lnTo>
                  <a:pt x="10398" y="617"/>
                </a:lnTo>
                <a:lnTo>
                  <a:pt x="10383" y="633"/>
                </a:lnTo>
                <a:lnTo>
                  <a:pt x="10413" y="649"/>
                </a:lnTo>
                <a:lnTo>
                  <a:pt x="10491" y="600"/>
                </a:lnTo>
                <a:lnTo>
                  <a:pt x="10406" y="552"/>
                </a:lnTo>
                <a:lnTo>
                  <a:pt x="10413" y="552"/>
                </a:lnTo>
                <a:lnTo>
                  <a:pt x="10367" y="536"/>
                </a:lnTo>
                <a:lnTo>
                  <a:pt x="10352" y="503"/>
                </a:lnTo>
                <a:close/>
                <a:moveTo>
                  <a:pt x="9911" y="357"/>
                </a:moveTo>
                <a:lnTo>
                  <a:pt x="9911" y="373"/>
                </a:lnTo>
                <a:lnTo>
                  <a:pt x="9849" y="373"/>
                </a:lnTo>
                <a:lnTo>
                  <a:pt x="9926" y="454"/>
                </a:lnTo>
                <a:lnTo>
                  <a:pt x="9880" y="454"/>
                </a:lnTo>
                <a:lnTo>
                  <a:pt x="9950" y="536"/>
                </a:lnTo>
                <a:lnTo>
                  <a:pt x="10027" y="519"/>
                </a:lnTo>
                <a:lnTo>
                  <a:pt x="10019" y="503"/>
                </a:lnTo>
                <a:lnTo>
                  <a:pt x="10019" y="487"/>
                </a:lnTo>
                <a:lnTo>
                  <a:pt x="10050" y="487"/>
                </a:lnTo>
                <a:lnTo>
                  <a:pt x="10073" y="519"/>
                </a:lnTo>
                <a:lnTo>
                  <a:pt x="10120" y="487"/>
                </a:lnTo>
                <a:lnTo>
                  <a:pt x="10104" y="503"/>
                </a:lnTo>
                <a:lnTo>
                  <a:pt x="10135" y="519"/>
                </a:lnTo>
                <a:lnTo>
                  <a:pt x="10011" y="568"/>
                </a:lnTo>
                <a:lnTo>
                  <a:pt x="10035" y="600"/>
                </a:lnTo>
                <a:lnTo>
                  <a:pt x="10135" y="600"/>
                </a:lnTo>
                <a:lnTo>
                  <a:pt x="10019" y="649"/>
                </a:lnTo>
                <a:lnTo>
                  <a:pt x="10151" y="730"/>
                </a:lnTo>
                <a:lnTo>
                  <a:pt x="10158" y="698"/>
                </a:lnTo>
                <a:lnTo>
                  <a:pt x="10151" y="682"/>
                </a:lnTo>
                <a:lnTo>
                  <a:pt x="10197" y="617"/>
                </a:lnTo>
                <a:lnTo>
                  <a:pt x="10197" y="568"/>
                </a:lnTo>
                <a:lnTo>
                  <a:pt x="10220" y="552"/>
                </a:lnTo>
                <a:lnTo>
                  <a:pt x="10243" y="503"/>
                </a:lnTo>
                <a:lnTo>
                  <a:pt x="10313" y="487"/>
                </a:lnTo>
                <a:lnTo>
                  <a:pt x="10274" y="454"/>
                </a:lnTo>
                <a:lnTo>
                  <a:pt x="10282" y="438"/>
                </a:lnTo>
                <a:lnTo>
                  <a:pt x="10189" y="422"/>
                </a:lnTo>
                <a:lnTo>
                  <a:pt x="10189" y="390"/>
                </a:lnTo>
                <a:lnTo>
                  <a:pt x="10143" y="406"/>
                </a:lnTo>
                <a:lnTo>
                  <a:pt x="10158" y="373"/>
                </a:lnTo>
                <a:lnTo>
                  <a:pt x="10073" y="357"/>
                </a:lnTo>
                <a:lnTo>
                  <a:pt x="10096" y="454"/>
                </a:lnTo>
                <a:lnTo>
                  <a:pt x="10035" y="390"/>
                </a:lnTo>
                <a:lnTo>
                  <a:pt x="9926" y="390"/>
                </a:lnTo>
                <a:lnTo>
                  <a:pt x="9973" y="357"/>
                </a:lnTo>
                <a:close/>
                <a:moveTo>
                  <a:pt x="5041" y="698"/>
                </a:moveTo>
                <a:lnTo>
                  <a:pt x="5048" y="714"/>
                </a:lnTo>
                <a:lnTo>
                  <a:pt x="5025" y="714"/>
                </a:lnTo>
                <a:lnTo>
                  <a:pt x="5071" y="747"/>
                </a:lnTo>
                <a:lnTo>
                  <a:pt x="5048" y="747"/>
                </a:lnTo>
                <a:lnTo>
                  <a:pt x="5158" y="761"/>
                </a:lnTo>
                <a:lnTo>
                  <a:pt x="5187" y="714"/>
                </a:lnTo>
                <a:lnTo>
                  <a:pt x="5041" y="698"/>
                </a:lnTo>
                <a:close/>
                <a:moveTo>
                  <a:pt x="5158" y="761"/>
                </a:moveTo>
                <a:lnTo>
                  <a:pt x="5156" y="763"/>
                </a:lnTo>
                <a:lnTo>
                  <a:pt x="5165" y="762"/>
                </a:lnTo>
                <a:lnTo>
                  <a:pt x="5158" y="761"/>
                </a:lnTo>
                <a:close/>
                <a:moveTo>
                  <a:pt x="5404" y="714"/>
                </a:moveTo>
                <a:lnTo>
                  <a:pt x="5334" y="747"/>
                </a:lnTo>
                <a:lnTo>
                  <a:pt x="5373" y="763"/>
                </a:lnTo>
                <a:lnTo>
                  <a:pt x="5404" y="714"/>
                </a:lnTo>
                <a:close/>
                <a:moveTo>
                  <a:pt x="6131" y="33"/>
                </a:moveTo>
                <a:lnTo>
                  <a:pt x="6169" y="65"/>
                </a:lnTo>
                <a:lnTo>
                  <a:pt x="6076" y="49"/>
                </a:lnTo>
                <a:lnTo>
                  <a:pt x="6084" y="65"/>
                </a:lnTo>
                <a:lnTo>
                  <a:pt x="6030" y="65"/>
                </a:lnTo>
                <a:lnTo>
                  <a:pt x="6046" y="81"/>
                </a:lnTo>
                <a:lnTo>
                  <a:pt x="6007" y="81"/>
                </a:lnTo>
                <a:lnTo>
                  <a:pt x="6100" y="146"/>
                </a:lnTo>
                <a:lnTo>
                  <a:pt x="5984" y="114"/>
                </a:lnTo>
                <a:lnTo>
                  <a:pt x="5821" y="114"/>
                </a:lnTo>
                <a:lnTo>
                  <a:pt x="5875" y="130"/>
                </a:lnTo>
                <a:lnTo>
                  <a:pt x="5582" y="162"/>
                </a:lnTo>
                <a:lnTo>
                  <a:pt x="5589" y="179"/>
                </a:lnTo>
                <a:lnTo>
                  <a:pt x="5659" y="162"/>
                </a:lnTo>
                <a:lnTo>
                  <a:pt x="5613" y="179"/>
                </a:lnTo>
                <a:lnTo>
                  <a:pt x="5744" y="179"/>
                </a:lnTo>
                <a:lnTo>
                  <a:pt x="5644" y="195"/>
                </a:lnTo>
                <a:lnTo>
                  <a:pt x="5656" y="208"/>
                </a:lnTo>
                <a:lnTo>
                  <a:pt x="5837" y="195"/>
                </a:lnTo>
                <a:lnTo>
                  <a:pt x="5636" y="243"/>
                </a:lnTo>
                <a:lnTo>
                  <a:pt x="5899" y="211"/>
                </a:lnTo>
                <a:lnTo>
                  <a:pt x="5729" y="276"/>
                </a:lnTo>
                <a:lnTo>
                  <a:pt x="5922" y="260"/>
                </a:lnTo>
                <a:lnTo>
                  <a:pt x="5883" y="276"/>
                </a:lnTo>
                <a:lnTo>
                  <a:pt x="6185" y="179"/>
                </a:lnTo>
                <a:lnTo>
                  <a:pt x="6076" y="243"/>
                </a:lnTo>
                <a:lnTo>
                  <a:pt x="6154" y="243"/>
                </a:lnTo>
                <a:lnTo>
                  <a:pt x="5860" y="308"/>
                </a:lnTo>
                <a:lnTo>
                  <a:pt x="5945" y="373"/>
                </a:lnTo>
                <a:lnTo>
                  <a:pt x="5698" y="324"/>
                </a:lnTo>
                <a:lnTo>
                  <a:pt x="5698" y="373"/>
                </a:lnTo>
                <a:lnTo>
                  <a:pt x="5759" y="438"/>
                </a:lnTo>
                <a:lnTo>
                  <a:pt x="5721" y="438"/>
                </a:lnTo>
                <a:lnTo>
                  <a:pt x="5837" y="454"/>
                </a:lnTo>
                <a:lnTo>
                  <a:pt x="5671" y="508"/>
                </a:lnTo>
                <a:lnTo>
                  <a:pt x="5651" y="536"/>
                </a:lnTo>
                <a:lnTo>
                  <a:pt x="5682" y="552"/>
                </a:lnTo>
                <a:lnTo>
                  <a:pt x="5605" y="584"/>
                </a:lnTo>
                <a:lnTo>
                  <a:pt x="5597" y="617"/>
                </a:lnTo>
                <a:lnTo>
                  <a:pt x="5744" y="568"/>
                </a:lnTo>
                <a:lnTo>
                  <a:pt x="5574" y="633"/>
                </a:lnTo>
                <a:lnTo>
                  <a:pt x="5551" y="584"/>
                </a:lnTo>
                <a:lnTo>
                  <a:pt x="5497" y="584"/>
                </a:lnTo>
                <a:lnTo>
                  <a:pt x="5504" y="665"/>
                </a:lnTo>
                <a:lnTo>
                  <a:pt x="5404" y="714"/>
                </a:lnTo>
                <a:lnTo>
                  <a:pt x="5388" y="763"/>
                </a:lnTo>
                <a:lnTo>
                  <a:pt x="5435" y="747"/>
                </a:lnTo>
                <a:lnTo>
                  <a:pt x="5435" y="763"/>
                </a:lnTo>
                <a:lnTo>
                  <a:pt x="5729" y="763"/>
                </a:lnTo>
                <a:lnTo>
                  <a:pt x="5705" y="795"/>
                </a:lnTo>
                <a:lnTo>
                  <a:pt x="5845" y="747"/>
                </a:lnTo>
                <a:lnTo>
                  <a:pt x="5875" y="698"/>
                </a:lnTo>
                <a:lnTo>
                  <a:pt x="5829" y="698"/>
                </a:lnTo>
                <a:lnTo>
                  <a:pt x="5837" y="665"/>
                </a:lnTo>
                <a:lnTo>
                  <a:pt x="5721" y="649"/>
                </a:lnTo>
                <a:lnTo>
                  <a:pt x="5759" y="649"/>
                </a:lnTo>
                <a:lnTo>
                  <a:pt x="5752" y="633"/>
                </a:lnTo>
                <a:lnTo>
                  <a:pt x="5922" y="617"/>
                </a:lnTo>
                <a:lnTo>
                  <a:pt x="5937" y="568"/>
                </a:lnTo>
                <a:lnTo>
                  <a:pt x="6084" y="536"/>
                </a:lnTo>
                <a:lnTo>
                  <a:pt x="6046" y="503"/>
                </a:lnTo>
                <a:lnTo>
                  <a:pt x="6138" y="487"/>
                </a:lnTo>
                <a:lnTo>
                  <a:pt x="5984" y="438"/>
                </a:lnTo>
                <a:lnTo>
                  <a:pt x="6169" y="422"/>
                </a:lnTo>
                <a:lnTo>
                  <a:pt x="6076" y="390"/>
                </a:lnTo>
                <a:lnTo>
                  <a:pt x="6239" y="373"/>
                </a:lnTo>
                <a:lnTo>
                  <a:pt x="6192" y="357"/>
                </a:lnTo>
                <a:lnTo>
                  <a:pt x="6347" y="357"/>
                </a:lnTo>
                <a:lnTo>
                  <a:pt x="6339" y="341"/>
                </a:lnTo>
                <a:lnTo>
                  <a:pt x="6378" y="324"/>
                </a:lnTo>
                <a:lnTo>
                  <a:pt x="6316" y="324"/>
                </a:lnTo>
                <a:lnTo>
                  <a:pt x="6401" y="308"/>
                </a:lnTo>
                <a:lnTo>
                  <a:pt x="6393" y="276"/>
                </a:lnTo>
                <a:lnTo>
                  <a:pt x="6687" y="179"/>
                </a:lnTo>
                <a:lnTo>
                  <a:pt x="6517" y="211"/>
                </a:lnTo>
                <a:lnTo>
                  <a:pt x="6873" y="97"/>
                </a:lnTo>
                <a:lnTo>
                  <a:pt x="6795" y="81"/>
                </a:lnTo>
                <a:lnTo>
                  <a:pt x="6803" y="65"/>
                </a:lnTo>
                <a:lnTo>
                  <a:pt x="6788" y="65"/>
                </a:lnTo>
                <a:lnTo>
                  <a:pt x="6795" y="49"/>
                </a:lnTo>
                <a:lnTo>
                  <a:pt x="6587" y="65"/>
                </a:lnTo>
                <a:lnTo>
                  <a:pt x="6687" y="33"/>
                </a:lnTo>
                <a:lnTo>
                  <a:pt x="6401" y="33"/>
                </a:lnTo>
                <a:lnTo>
                  <a:pt x="6424" y="65"/>
                </a:lnTo>
                <a:lnTo>
                  <a:pt x="6254" y="33"/>
                </a:lnTo>
                <a:lnTo>
                  <a:pt x="6301" y="65"/>
                </a:lnTo>
                <a:lnTo>
                  <a:pt x="6131" y="33"/>
                </a:lnTo>
                <a:close/>
                <a:moveTo>
                  <a:pt x="4754" y="779"/>
                </a:moveTo>
                <a:lnTo>
                  <a:pt x="4778" y="795"/>
                </a:lnTo>
                <a:lnTo>
                  <a:pt x="4778" y="779"/>
                </a:lnTo>
                <a:close/>
                <a:moveTo>
                  <a:pt x="4175" y="633"/>
                </a:moveTo>
                <a:lnTo>
                  <a:pt x="4182" y="649"/>
                </a:lnTo>
                <a:lnTo>
                  <a:pt x="3804" y="795"/>
                </a:lnTo>
                <a:lnTo>
                  <a:pt x="3819" y="795"/>
                </a:lnTo>
                <a:lnTo>
                  <a:pt x="3804" y="828"/>
                </a:lnTo>
                <a:lnTo>
                  <a:pt x="3896" y="795"/>
                </a:lnTo>
                <a:lnTo>
                  <a:pt x="3889" y="844"/>
                </a:lnTo>
                <a:lnTo>
                  <a:pt x="4090" y="714"/>
                </a:lnTo>
                <a:lnTo>
                  <a:pt x="4051" y="779"/>
                </a:lnTo>
                <a:lnTo>
                  <a:pt x="4236" y="649"/>
                </a:lnTo>
                <a:lnTo>
                  <a:pt x="4175" y="633"/>
                </a:lnTo>
                <a:close/>
                <a:moveTo>
                  <a:pt x="4971" y="747"/>
                </a:moveTo>
                <a:lnTo>
                  <a:pt x="4824" y="763"/>
                </a:lnTo>
                <a:lnTo>
                  <a:pt x="4855" y="779"/>
                </a:lnTo>
                <a:lnTo>
                  <a:pt x="4832" y="779"/>
                </a:lnTo>
                <a:lnTo>
                  <a:pt x="4863" y="795"/>
                </a:lnTo>
                <a:lnTo>
                  <a:pt x="4840" y="828"/>
                </a:lnTo>
                <a:lnTo>
                  <a:pt x="4778" y="795"/>
                </a:lnTo>
                <a:lnTo>
                  <a:pt x="4754" y="811"/>
                </a:lnTo>
                <a:lnTo>
                  <a:pt x="4762" y="811"/>
                </a:lnTo>
                <a:lnTo>
                  <a:pt x="4770" y="844"/>
                </a:lnTo>
                <a:lnTo>
                  <a:pt x="4724" y="828"/>
                </a:lnTo>
                <a:lnTo>
                  <a:pt x="4677" y="860"/>
                </a:lnTo>
                <a:lnTo>
                  <a:pt x="4847" y="860"/>
                </a:lnTo>
                <a:lnTo>
                  <a:pt x="4754" y="893"/>
                </a:lnTo>
                <a:lnTo>
                  <a:pt x="4770" y="909"/>
                </a:lnTo>
                <a:lnTo>
                  <a:pt x="4762" y="941"/>
                </a:lnTo>
                <a:lnTo>
                  <a:pt x="4925" y="860"/>
                </a:lnTo>
                <a:lnTo>
                  <a:pt x="4909" y="844"/>
                </a:lnTo>
                <a:lnTo>
                  <a:pt x="4971" y="747"/>
                </a:lnTo>
                <a:close/>
                <a:moveTo>
                  <a:pt x="15810" y="795"/>
                </a:moveTo>
                <a:lnTo>
                  <a:pt x="15833" y="860"/>
                </a:lnTo>
                <a:lnTo>
                  <a:pt x="15655" y="828"/>
                </a:lnTo>
                <a:lnTo>
                  <a:pt x="15678" y="844"/>
                </a:lnTo>
                <a:lnTo>
                  <a:pt x="15663" y="844"/>
                </a:lnTo>
                <a:lnTo>
                  <a:pt x="15701" y="893"/>
                </a:lnTo>
                <a:lnTo>
                  <a:pt x="15686" y="893"/>
                </a:lnTo>
                <a:lnTo>
                  <a:pt x="16003" y="941"/>
                </a:lnTo>
                <a:lnTo>
                  <a:pt x="15887" y="860"/>
                </a:lnTo>
                <a:lnTo>
                  <a:pt x="16057" y="909"/>
                </a:lnTo>
                <a:lnTo>
                  <a:pt x="16049" y="876"/>
                </a:lnTo>
                <a:lnTo>
                  <a:pt x="15810" y="795"/>
                </a:lnTo>
                <a:close/>
                <a:moveTo>
                  <a:pt x="4925" y="941"/>
                </a:moveTo>
                <a:lnTo>
                  <a:pt x="4986" y="990"/>
                </a:lnTo>
                <a:lnTo>
                  <a:pt x="5064" y="941"/>
                </a:lnTo>
                <a:close/>
                <a:moveTo>
                  <a:pt x="4499" y="714"/>
                </a:moveTo>
                <a:lnTo>
                  <a:pt x="4399" y="763"/>
                </a:lnTo>
                <a:lnTo>
                  <a:pt x="4407" y="795"/>
                </a:lnTo>
                <a:lnTo>
                  <a:pt x="4376" y="828"/>
                </a:lnTo>
                <a:lnTo>
                  <a:pt x="4399" y="860"/>
                </a:lnTo>
                <a:lnTo>
                  <a:pt x="4267" y="828"/>
                </a:lnTo>
                <a:lnTo>
                  <a:pt x="4283" y="828"/>
                </a:lnTo>
                <a:lnTo>
                  <a:pt x="4213" y="779"/>
                </a:lnTo>
                <a:lnTo>
                  <a:pt x="4221" y="763"/>
                </a:lnTo>
                <a:lnTo>
                  <a:pt x="4136" y="779"/>
                </a:lnTo>
                <a:lnTo>
                  <a:pt x="4175" y="795"/>
                </a:lnTo>
                <a:lnTo>
                  <a:pt x="4066" y="828"/>
                </a:lnTo>
                <a:lnTo>
                  <a:pt x="4144" y="828"/>
                </a:lnTo>
                <a:lnTo>
                  <a:pt x="4020" y="860"/>
                </a:lnTo>
                <a:lnTo>
                  <a:pt x="4121" y="844"/>
                </a:lnTo>
                <a:lnTo>
                  <a:pt x="3966" y="909"/>
                </a:lnTo>
                <a:lnTo>
                  <a:pt x="4035" y="941"/>
                </a:lnTo>
                <a:lnTo>
                  <a:pt x="4059" y="925"/>
                </a:lnTo>
                <a:lnTo>
                  <a:pt x="4074" y="941"/>
                </a:lnTo>
                <a:lnTo>
                  <a:pt x="4105" y="925"/>
                </a:lnTo>
                <a:lnTo>
                  <a:pt x="4113" y="909"/>
                </a:lnTo>
                <a:lnTo>
                  <a:pt x="4175" y="893"/>
                </a:lnTo>
                <a:lnTo>
                  <a:pt x="4128" y="925"/>
                </a:lnTo>
                <a:lnTo>
                  <a:pt x="4267" y="909"/>
                </a:lnTo>
                <a:lnTo>
                  <a:pt x="4090" y="974"/>
                </a:lnTo>
                <a:lnTo>
                  <a:pt x="4090" y="1006"/>
                </a:lnTo>
                <a:lnTo>
                  <a:pt x="4368" y="941"/>
                </a:lnTo>
                <a:lnTo>
                  <a:pt x="4360" y="941"/>
                </a:lnTo>
                <a:lnTo>
                  <a:pt x="4507" y="909"/>
                </a:lnTo>
                <a:lnTo>
                  <a:pt x="4569" y="811"/>
                </a:lnTo>
                <a:lnTo>
                  <a:pt x="4453" y="844"/>
                </a:lnTo>
                <a:lnTo>
                  <a:pt x="4476" y="811"/>
                </a:lnTo>
                <a:lnTo>
                  <a:pt x="4453" y="811"/>
                </a:lnTo>
                <a:lnTo>
                  <a:pt x="4499" y="714"/>
                </a:lnTo>
                <a:close/>
                <a:moveTo>
                  <a:pt x="5296" y="747"/>
                </a:moveTo>
                <a:lnTo>
                  <a:pt x="5165" y="762"/>
                </a:lnTo>
                <a:lnTo>
                  <a:pt x="5172" y="763"/>
                </a:lnTo>
                <a:lnTo>
                  <a:pt x="5172" y="844"/>
                </a:lnTo>
                <a:lnTo>
                  <a:pt x="5133" y="893"/>
                </a:lnTo>
                <a:lnTo>
                  <a:pt x="5126" y="925"/>
                </a:lnTo>
                <a:lnTo>
                  <a:pt x="5172" y="957"/>
                </a:lnTo>
                <a:lnTo>
                  <a:pt x="5164" y="974"/>
                </a:lnTo>
                <a:lnTo>
                  <a:pt x="5288" y="974"/>
                </a:lnTo>
                <a:lnTo>
                  <a:pt x="5265" y="1006"/>
                </a:lnTo>
                <a:lnTo>
                  <a:pt x="5713" y="957"/>
                </a:lnTo>
                <a:lnTo>
                  <a:pt x="5674" y="941"/>
                </a:lnTo>
                <a:lnTo>
                  <a:pt x="5713" y="876"/>
                </a:lnTo>
                <a:lnTo>
                  <a:pt x="5667" y="860"/>
                </a:lnTo>
                <a:lnTo>
                  <a:pt x="5674" y="844"/>
                </a:lnTo>
                <a:lnTo>
                  <a:pt x="5435" y="876"/>
                </a:lnTo>
                <a:lnTo>
                  <a:pt x="5443" y="893"/>
                </a:lnTo>
                <a:lnTo>
                  <a:pt x="5311" y="860"/>
                </a:lnTo>
                <a:lnTo>
                  <a:pt x="5303" y="876"/>
                </a:lnTo>
                <a:lnTo>
                  <a:pt x="5272" y="876"/>
                </a:lnTo>
                <a:lnTo>
                  <a:pt x="5311" y="844"/>
                </a:lnTo>
                <a:lnTo>
                  <a:pt x="5234" y="779"/>
                </a:lnTo>
                <a:lnTo>
                  <a:pt x="5334" y="779"/>
                </a:lnTo>
                <a:lnTo>
                  <a:pt x="5249" y="763"/>
                </a:lnTo>
                <a:lnTo>
                  <a:pt x="5296" y="747"/>
                </a:lnTo>
                <a:close/>
                <a:moveTo>
                  <a:pt x="12493" y="747"/>
                </a:moveTo>
                <a:lnTo>
                  <a:pt x="12153" y="779"/>
                </a:lnTo>
                <a:lnTo>
                  <a:pt x="12161" y="795"/>
                </a:lnTo>
                <a:lnTo>
                  <a:pt x="12122" y="811"/>
                </a:lnTo>
                <a:lnTo>
                  <a:pt x="12045" y="860"/>
                </a:lnTo>
                <a:lnTo>
                  <a:pt x="11998" y="893"/>
                </a:lnTo>
                <a:lnTo>
                  <a:pt x="12006" y="909"/>
                </a:lnTo>
                <a:lnTo>
                  <a:pt x="11960" y="925"/>
                </a:lnTo>
                <a:lnTo>
                  <a:pt x="11998" y="941"/>
                </a:lnTo>
                <a:lnTo>
                  <a:pt x="11967" y="990"/>
                </a:lnTo>
                <a:lnTo>
                  <a:pt x="11998" y="1006"/>
                </a:lnTo>
                <a:lnTo>
                  <a:pt x="11967" y="1022"/>
                </a:lnTo>
                <a:lnTo>
                  <a:pt x="11952" y="1055"/>
                </a:lnTo>
                <a:lnTo>
                  <a:pt x="11913" y="1104"/>
                </a:lnTo>
                <a:lnTo>
                  <a:pt x="11952" y="1152"/>
                </a:lnTo>
                <a:lnTo>
                  <a:pt x="12099" y="1120"/>
                </a:lnTo>
                <a:lnTo>
                  <a:pt x="12076" y="1087"/>
                </a:lnTo>
                <a:lnTo>
                  <a:pt x="12107" y="1006"/>
                </a:lnTo>
                <a:lnTo>
                  <a:pt x="12161" y="990"/>
                </a:lnTo>
                <a:lnTo>
                  <a:pt x="12161" y="974"/>
                </a:lnTo>
                <a:lnTo>
                  <a:pt x="12184" y="957"/>
                </a:lnTo>
                <a:lnTo>
                  <a:pt x="12168" y="941"/>
                </a:lnTo>
                <a:lnTo>
                  <a:pt x="12493" y="747"/>
                </a:lnTo>
                <a:close/>
                <a:moveTo>
                  <a:pt x="16034" y="1087"/>
                </a:moveTo>
                <a:lnTo>
                  <a:pt x="15987" y="1152"/>
                </a:lnTo>
                <a:lnTo>
                  <a:pt x="16181" y="1169"/>
                </a:lnTo>
                <a:lnTo>
                  <a:pt x="16034" y="1087"/>
                </a:lnTo>
                <a:close/>
                <a:moveTo>
                  <a:pt x="13452" y="1136"/>
                </a:moveTo>
                <a:lnTo>
                  <a:pt x="13498" y="1185"/>
                </a:lnTo>
                <a:lnTo>
                  <a:pt x="13444" y="1152"/>
                </a:lnTo>
                <a:lnTo>
                  <a:pt x="13452" y="1136"/>
                </a:lnTo>
                <a:close/>
                <a:moveTo>
                  <a:pt x="4430" y="1104"/>
                </a:moveTo>
                <a:lnTo>
                  <a:pt x="4337" y="1136"/>
                </a:lnTo>
                <a:lnTo>
                  <a:pt x="4368" y="1201"/>
                </a:lnTo>
                <a:lnTo>
                  <a:pt x="4430" y="1152"/>
                </a:lnTo>
                <a:lnTo>
                  <a:pt x="4430" y="1104"/>
                </a:lnTo>
                <a:close/>
                <a:moveTo>
                  <a:pt x="8187" y="1201"/>
                </a:moveTo>
                <a:lnTo>
                  <a:pt x="8180" y="1204"/>
                </a:lnTo>
                <a:lnTo>
                  <a:pt x="8193" y="1206"/>
                </a:lnTo>
                <a:lnTo>
                  <a:pt x="8187" y="1201"/>
                </a:lnTo>
                <a:close/>
                <a:moveTo>
                  <a:pt x="5566" y="1136"/>
                </a:moveTo>
                <a:lnTo>
                  <a:pt x="5644" y="1217"/>
                </a:lnTo>
                <a:lnTo>
                  <a:pt x="5759" y="1217"/>
                </a:lnTo>
                <a:lnTo>
                  <a:pt x="5759" y="1185"/>
                </a:lnTo>
                <a:lnTo>
                  <a:pt x="5744" y="1152"/>
                </a:lnTo>
                <a:lnTo>
                  <a:pt x="5566" y="1136"/>
                </a:lnTo>
                <a:close/>
                <a:moveTo>
                  <a:pt x="8193" y="1206"/>
                </a:moveTo>
                <a:lnTo>
                  <a:pt x="8303" y="1314"/>
                </a:lnTo>
                <a:lnTo>
                  <a:pt x="8334" y="1233"/>
                </a:lnTo>
                <a:lnTo>
                  <a:pt x="8193" y="1206"/>
                </a:lnTo>
                <a:close/>
                <a:moveTo>
                  <a:pt x="5141" y="1087"/>
                </a:moveTo>
                <a:lnTo>
                  <a:pt x="4855" y="1169"/>
                </a:lnTo>
                <a:lnTo>
                  <a:pt x="4801" y="1331"/>
                </a:lnTo>
                <a:lnTo>
                  <a:pt x="4878" y="1298"/>
                </a:lnTo>
                <a:lnTo>
                  <a:pt x="4894" y="1233"/>
                </a:lnTo>
                <a:lnTo>
                  <a:pt x="4940" y="1233"/>
                </a:lnTo>
                <a:lnTo>
                  <a:pt x="5141" y="1087"/>
                </a:lnTo>
                <a:close/>
                <a:moveTo>
                  <a:pt x="16382" y="1298"/>
                </a:moveTo>
                <a:lnTo>
                  <a:pt x="16420" y="1347"/>
                </a:lnTo>
                <a:lnTo>
                  <a:pt x="16428" y="1298"/>
                </a:lnTo>
                <a:close/>
                <a:moveTo>
                  <a:pt x="4693" y="1087"/>
                </a:moveTo>
                <a:lnTo>
                  <a:pt x="4600" y="1136"/>
                </a:lnTo>
                <a:lnTo>
                  <a:pt x="4654" y="1169"/>
                </a:lnTo>
                <a:lnTo>
                  <a:pt x="4615" y="1185"/>
                </a:lnTo>
                <a:lnTo>
                  <a:pt x="4615" y="1201"/>
                </a:lnTo>
                <a:lnTo>
                  <a:pt x="4561" y="1233"/>
                </a:lnTo>
                <a:lnTo>
                  <a:pt x="4538" y="1185"/>
                </a:lnTo>
                <a:lnTo>
                  <a:pt x="4492" y="1233"/>
                </a:lnTo>
                <a:lnTo>
                  <a:pt x="4515" y="1298"/>
                </a:lnTo>
                <a:lnTo>
                  <a:pt x="4546" y="1314"/>
                </a:lnTo>
                <a:lnTo>
                  <a:pt x="4569" y="1412"/>
                </a:lnTo>
                <a:lnTo>
                  <a:pt x="4623" y="1412"/>
                </a:lnTo>
                <a:lnTo>
                  <a:pt x="4639" y="1347"/>
                </a:lnTo>
                <a:lnTo>
                  <a:pt x="4700" y="1363"/>
                </a:lnTo>
                <a:lnTo>
                  <a:pt x="4778" y="1233"/>
                </a:lnTo>
                <a:lnTo>
                  <a:pt x="4747" y="1250"/>
                </a:lnTo>
                <a:lnTo>
                  <a:pt x="4747" y="1217"/>
                </a:lnTo>
                <a:lnTo>
                  <a:pt x="4754" y="1217"/>
                </a:lnTo>
                <a:lnTo>
                  <a:pt x="4700" y="1201"/>
                </a:lnTo>
                <a:lnTo>
                  <a:pt x="4793" y="1152"/>
                </a:lnTo>
                <a:lnTo>
                  <a:pt x="4778" y="1136"/>
                </a:lnTo>
                <a:lnTo>
                  <a:pt x="4801" y="1087"/>
                </a:lnTo>
                <a:close/>
                <a:moveTo>
                  <a:pt x="3572" y="1022"/>
                </a:moveTo>
                <a:lnTo>
                  <a:pt x="3564" y="1087"/>
                </a:lnTo>
                <a:lnTo>
                  <a:pt x="3324" y="1331"/>
                </a:lnTo>
                <a:lnTo>
                  <a:pt x="3347" y="1331"/>
                </a:lnTo>
                <a:lnTo>
                  <a:pt x="3394" y="1379"/>
                </a:lnTo>
                <a:lnTo>
                  <a:pt x="3386" y="1444"/>
                </a:lnTo>
                <a:lnTo>
                  <a:pt x="3927" y="1136"/>
                </a:lnTo>
                <a:lnTo>
                  <a:pt x="3896" y="1039"/>
                </a:lnTo>
                <a:lnTo>
                  <a:pt x="3804" y="1071"/>
                </a:lnTo>
                <a:lnTo>
                  <a:pt x="3811" y="1039"/>
                </a:lnTo>
                <a:lnTo>
                  <a:pt x="3780" y="1055"/>
                </a:lnTo>
                <a:lnTo>
                  <a:pt x="3796" y="1039"/>
                </a:lnTo>
                <a:lnTo>
                  <a:pt x="3572" y="1022"/>
                </a:lnTo>
                <a:close/>
                <a:moveTo>
                  <a:pt x="11991" y="1152"/>
                </a:moveTo>
                <a:lnTo>
                  <a:pt x="11913" y="1250"/>
                </a:lnTo>
                <a:lnTo>
                  <a:pt x="11906" y="1298"/>
                </a:lnTo>
                <a:lnTo>
                  <a:pt x="11867" y="1314"/>
                </a:lnTo>
                <a:lnTo>
                  <a:pt x="12021" y="1444"/>
                </a:lnTo>
                <a:lnTo>
                  <a:pt x="12006" y="1444"/>
                </a:lnTo>
                <a:lnTo>
                  <a:pt x="12006" y="1461"/>
                </a:lnTo>
                <a:lnTo>
                  <a:pt x="11998" y="1461"/>
                </a:lnTo>
                <a:lnTo>
                  <a:pt x="11998" y="1477"/>
                </a:lnTo>
                <a:lnTo>
                  <a:pt x="11991" y="1477"/>
                </a:lnTo>
                <a:lnTo>
                  <a:pt x="12153" y="1526"/>
                </a:lnTo>
                <a:lnTo>
                  <a:pt x="12137" y="1509"/>
                </a:lnTo>
                <a:lnTo>
                  <a:pt x="12207" y="1509"/>
                </a:lnTo>
                <a:lnTo>
                  <a:pt x="12037" y="1282"/>
                </a:lnTo>
                <a:lnTo>
                  <a:pt x="12045" y="1233"/>
                </a:lnTo>
                <a:lnTo>
                  <a:pt x="12060" y="1217"/>
                </a:lnTo>
                <a:lnTo>
                  <a:pt x="12060" y="1185"/>
                </a:lnTo>
                <a:lnTo>
                  <a:pt x="11991" y="1152"/>
                </a:lnTo>
                <a:close/>
                <a:moveTo>
                  <a:pt x="1430" y="1558"/>
                </a:moveTo>
                <a:lnTo>
                  <a:pt x="1399" y="1574"/>
                </a:lnTo>
                <a:lnTo>
                  <a:pt x="1409" y="1571"/>
                </a:lnTo>
                <a:lnTo>
                  <a:pt x="1430" y="1558"/>
                </a:lnTo>
                <a:close/>
                <a:moveTo>
                  <a:pt x="10383" y="1607"/>
                </a:moveTo>
                <a:close/>
                <a:moveTo>
                  <a:pt x="6726" y="1558"/>
                </a:moveTo>
                <a:lnTo>
                  <a:pt x="6703" y="1607"/>
                </a:lnTo>
                <a:lnTo>
                  <a:pt x="6687" y="1607"/>
                </a:lnTo>
                <a:lnTo>
                  <a:pt x="6679" y="1655"/>
                </a:lnTo>
                <a:lnTo>
                  <a:pt x="6718" y="1672"/>
                </a:lnTo>
                <a:lnTo>
                  <a:pt x="6695" y="1688"/>
                </a:lnTo>
                <a:lnTo>
                  <a:pt x="6765" y="1688"/>
                </a:lnTo>
                <a:lnTo>
                  <a:pt x="6803" y="1623"/>
                </a:lnTo>
                <a:lnTo>
                  <a:pt x="6726" y="1558"/>
                </a:lnTo>
                <a:close/>
                <a:moveTo>
                  <a:pt x="3966" y="1152"/>
                </a:moveTo>
                <a:lnTo>
                  <a:pt x="3641" y="1363"/>
                </a:lnTo>
                <a:lnTo>
                  <a:pt x="3688" y="1379"/>
                </a:lnTo>
                <a:lnTo>
                  <a:pt x="3657" y="1412"/>
                </a:lnTo>
                <a:lnTo>
                  <a:pt x="3796" y="1396"/>
                </a:lnTo>
                <a:lnTo>
                  <a:pt x="3757" y="1412"/>
                </a:lnTo>
                <a:lnTo>
                  <a:pt x="3765" y="1412"/>
                </a:lnTo>
                <a:lnTo>
                  <a:pt x="3610" y="1477"/>
                </a:lnTo>
                <a:lnTo>
                  <a:pt x="3896" y="1558"/>
                </a:lnTo>
                <a:lnTo>
                  <a:pt x="3649" y="1574"/>
                </a:lnTo>
                <a:lnTo>
                  <a:pt x="3595" y="1672"/>
                </a:lnTo>
                <a:lnTo>
                  <a:pt x="3719" y="1704"/>
                </a:lnTo>
                <a:lnTo>
                  <a:pt x="3703" y="1801"/>
                </a:lnTo>
                <a:lnTo>
                  <a:pt x="4090" y="1672"/>
                </a:lnTo>
                <a:lnTo>
                  <a:pt x="4090" y="1704"/>
                </a:lnTo>
                <a:lnTo>
                  <a:pt x="4144" y="1720"/>
                </a:lnTo>
                <a:lnTo>
                  <a:pt x="4128" y="1736"/>
                </a:lnTo>
                <a:lnTo>
                  <a:pt x="4244" y="1753"/>
                </a:lnTo>
                <a:lnTo>
                  <a:pt x="4322" y="1672"/>
                </a:lnTo>
                <a:lnTo>
                  <a:pt x="4252" y="1704"/>
                </a:lnTo>
                <a:lnTo>
                  <a:pt x="4267" y="1672"/>
                </a:lnTo>
                <a:lnTo>
                  <a:pt x="4260" y="1655"/>
                </a:lnTo>
                <a:lnTo>
                  <a:pt x="4407" y="1590"/>
                </a:lnTo>
                <a:lnTo>
                  <a:pt x="4383" y="1574"/>
                </a:lnTo>
                <a:lnTo>
                  <a:pt x="4383" y="1558"/>
                </a:lnTo>
                <a:lnTo>
                  <a:pt x="4298" y="1493"/>
                </a:lnTo>
                <a:lnTo>
                  <a:pt x="4360" y="1217"/>
                </a:lnTo>
                <a:lnTo>
                  <a:pt x="4267" y="1169"/>
                </a:lnTo>
                <a:lnTo>
                  <a:pt x="4213" y="1347"/>
                </a:lnTo>
                <a:lnTo>
                  <a:pt x="4159" y="1379"/>
                </a:lnTo>
                <a:lnTo>
                  <a:pt x="4175" y="1250"/>
                </a:lnTo>
                <a:lnTo>
                  <a:pt x="4128" y="1233"/>
                </a:lnTo>
                <a:lnTo>
                  <a:pt x="4051" y="1282"/>
                </a:lnTo>
                <a:lnTo>
                  <a:pt x="4059" y="1266"/>
                </a:lnTo>
                <a:lnTo>
                  <a:pt x="4020" y="1282"/>
                </a:lnTo>
                <a:lnTo>
                  <a:pt x="4074" y="1233"/>
                </a:lnTo>
                <a:lnTo>
                  <a:pt x="3912" y="1250"/>
                </a:lnTo>
                <a:lnTo>
                  <a:pt x="3966" y="1152"/>
                </a:lnTo>
                <a:close/>
                <a:moveTo>
                  <a:pt x="4561" y="1639"/>
                </a:moveTo>
                <a:lnTo>
                  <a:pt x="4430" y="1720"/>
                </a:lnTo>
                <a:lnTo>
                  <a:pt x="4468" y="1769"/>
                </a:lnTo>
                <a:lnTo>
                  <a:pt x="4546" y="1801"/>
                </a:lnTo>
                <a:lnTo>
                  <a:pt x="4623" y="1753"/>
                </a:lnTo>
                <a:lnTo>
                  <a:pt x="4553" y="1655"/>
                </a:lnTo>
                <a:lnTo>
                  <a:pt x="4561" y="1639"/>
                </a:lnTo>
                <a:close/>
                <a:moveTo>
                  <a:pt x="13243" y="1785"/>
                </a:moveTo>
                <a:lnTo>
                  <a:pt x="13313" y="1834"/>
                </a:lnTo>
                <a:lnTo>
                  <a:pt x="13313" y="1915"/>
                </a:lnTo>
                <a:lnTo>
                  <a:pt x="13390" y="1931"/>
                </a:lnTo>
                <a:lnTo>
                  <a:pt x="13305" y="1915"/>
                </a:lnTo>
                <a:lnTo>
                  <a:pt x="13243" y="1785"/>
                </a:lnTo>
                <a:close/>
                <a:moveTo>
                  <a:pt x="5520" y="1834"/>
                </a:moveTo>
                <a:lnTo>
                  <a:pt x="5466" y="1964"/>
                </a:lnTo>
                <a:lnTo>
                  <a:pt x="5551" y="1964"/>
                </a:lnTo>
                <a:lnTo>
                  <a:pt x="5605" y="1850"/>
                </a:lnTo>
                <a:lnTo>
                  <a:pt x="5520" y="1834"/>
                </a:lnTo>
                <a:close/>
                <a:moveTo>
                  <a:pt x="8195" y="2110"/>
                </a:moveTo>
                <a:lnTo>
                  <a:pt x="8218" y="2126"/>
                </a:lnTo>
                <a:lnTo>
                  <a:pt x="8226" y="2126"/>
                </a:lnTo>
                <a:lnTo>
                  <a:pt x="8195" y="2110"/>
                </a:lnTo>
                <a:close/>
                <a:moveTo>
                  <a:pt x="696" y="2191"/>
                </a:moveTo>
                <a:lnTo>
                  <a:pt x="688" y="2207"/>
                </a:lnTo>
                <a:lnTo>
                  <a:pt x="696" y="2207"/>
                </a:lnTo>
                <a:lnTo>
                  <a:pt x="696" y="2191"/>
                </a:lnTo>
                <a:close/>
                <a:moveTo>
                  <a:pt x="410" y="1753"/>
                </a:moveTo>
                <a:lnTo>
                  <a:pt x="0" y="2288"/>
                </a:lnTo>
                <a:lnTo>
                  <a:pt x="39" y="2272"/>
                </a:lnTo>
                <a:lnTo>
                  <a:pt x="93" y="2207"/>
                </a:lnTo>
                <a:lnTo>
                  <a:pt x="93" y="2175"/>
                </a:lnTo>
                <a:lnTo>
                  <a:pt x="131" y="2126"/>
                </a:lnTo>
                <a:lnTo>
                  <a:pt x="124" y="2142"/>
                </a:lnTo>
                <a:lnTo>
                  <a:pt x="178" y="2110"/>
                </a:lnTo>
                <a:lnTo>
                  <a:pt x="162" y="2126"/>
                </a:lnTo>
                <a:lnTo>
                  <a:pt x="209" y="2093"/>
                </a:lnTo>
                <a:lnTo>
                  <a:pt x="124" y="2223"/>
                </a:lnTo>
                <a:lnTo>
                  <a:pt x="247" y="2240"/>
                </a:lnTo>
                <a:lnTo>
                  <a:pt x="232" y="2321"/>
                </a:lnTo>
                <a:lnTo>
                  <a:pt x="255" y="2386"/>
                </a:lnTo>
                <a:lnTo>
                  <a:pt x="302" y="2369"/>
                </a:lnTo>
                <a:lnTo>
                  <a:pt x="278" y="2402"/>
                </a:lnTo>
                <a:lnTo>
                  <a:pt x="325" y="2369"/>
                </a:lnTo>
                <a:lnTo>
                  <a:pt x="317" y="2386"/>
                </a:lnTo>
                <a:lnTo>
                  <a:pt x="348" y="2337"/>
                </a:lnTo>
                <a:lnTo>
                  <a:pt x="340" y="2321"/>
                </a:lnTo>
                <a:lnTo>
                  <a:pt x="417" y="2272"/>
                </a:lnTo>
                <a:lnTo>
                  <a:pt x="402" y="2272"/>
                </a:lnTo>
                <a:lnTo>
                  <a:pt x="441" y="2240"/>
                </a:lnTo>
                <a:lnTo>
                  <a:pt x="433" y="2240"/>
                </a:lnTo>
                <a:lnTo>
                  <a:pt x="433" y="2207"/>
                </a:lnTo>
                <a:lnTo>
                  <a:pt x="464" y="2223"/>
                </a:lnTo>
                <a:lnTo>
                  <a:pt x="510" y="2223"/>
                </a:lnTo>
                <a:lnTo>
                  <a:pt x="518" y="2191"/>
                </a:lnTo>
                <a:lnTo>
                  <a:pt x="541" y="2207"/>
                </a:lnTo>
                <a:lnTo>
                  <a:pt x="634" y="2142"/>
                </a:lnTo>
                <a:lnTo>
                  <a:pt x="611" y="2126"/>
                </a:lnTo>
                <a:lnTo>
                  <a:pt x="603" y="2126"/>
                </a:lnTo>
                <a:lnTo>
                  <a:pt x="611" y="2093"/>
                </a:lnTo>
                <a:lnTo>
                  <a:pt x="611" y="2045"/>
                </a:lnTo>
                <a:lnTo>
                  <a:pt x="557" y="2012"/>
                </a:lnTo>
                <a:lnTo>
                  <a:pt x="572" y="2029"/>
                </a:lnTo>
                <a:lnTo>
                  <a:pt x="518" y="2045"/>
                </a:lnTo>
                <a:lnTo>
                  <a:pt x="549" y="2012"/>
                </a:lnTo>
                <a:lnTo>
                  <a:pt x="479" y="2012"/>
                </a:lnTo>
                <a:lnTo>
                  <a:pt x="456" y="2061"/>
                </a:lnTo>
                <a:lnTo>
                  <a:pt x="456" y="2093"/>
                </a:lnTo>
                <a:lnTo>
                  <a:pt x="425" y="2126"/>
                </a:lnTo>
                <a:lnTo>
                  <a:pt x="448" y="2093"/>
                </a:lnTo>
                <a:lnTo>
                  <a:pt x="417" y="2110"/>
                </a:lnTo>
                <a:lnTo>
                  <a:pt x="417" y="2077"/>
                </a:lnTo>
                <a:lnTo>
                  <a:pt x="495" y="1964"/>
                </a:lnTo>
                <a:lnTo>
                  <a:pt x="464" y="1964"/>
                </a:lnTo>
                <a:lnTo>
                  <a:pt x="503" y="1915"/>
                </a:lnTo>
                <a:lnTo>
                  <a:pt x="441" y="1850"/>
                </a:lnTo>
                <a:lnTo>
                  <a:pt x="448" y="1834"/>
                </a:lnTo>
                <a:lnTo>
                  <a:pt x="433" y="1801"/>
                </a:lnTo>
                <a:lnTo>
                  <a:pt x="417" y="1834"/>
                </a:lnTo>
                <a:lnTo>
                  <a:pt x="417" y="1801"/>
                </a:lnTo>
                <a:lnTo>
                  <a:pt x="425" y="1785"/>
                </a:lnTo>
                <a:lnTo>
                  <a:pt x="410" y="1753"/>
                </a:lnTo>
                <a:close/>
                <a:moveTo>
                  <a:pt x="8543" y="2093"/>
                </a:moveTo>
                <a:lnTo>
                  <a:pt x="8527" y="2126"/>
                </a:lnTo>
                <a:lnTo>
                  <a:pt x="8504" y="2126"/>
                </a:lnTo>
                <a:lnTo>
                  <a:pt x="8481" y="2158"/>
                </a:lnTo>
                <a:lnTo>
                  <a:pt x="8442" y="2142"/>
                </a:lnTo>
                <a:lnTo>
                  <a:pt x="8450" y="2191"/>
                </a:lnTo>
                <a:lnTo>
                  <a:pt x="8403" y="2142"/>
                </a:lnTo>
                <a:lnTo>
                  <a:pt x="8380" y="2142"/>
                </a:lnTo>
                <a:lnTo>
                  <a:pt x="8380" y="2191"/>
                </a:lnTo>
                <a:lnTo>
                  <a:pt x="8334" y="2158"/>
                </a:lnTo>
                <a:lnTo>
                  <a:pt x="8326" y="2223"/>
                </a:lnTo>
                <a:lnTo>
                  <a:pt x="8295" y="2223"/>
                </a:lnTo>
                <a:lnTo>
                  <a:pt x="8287" y="2256"/>
                </a:lnTo>
                <a:lnTo>
                  <a:pt x="8272" y="2240"/>
                </a:lnTo>
                <a:lnTo>
                  <a:pt x="8280" y="2223"/>
                </a:lnTo>
                <a:lnTo>
                  <a:pt x="8264" y="2191"/>
                </a:lnTo>
                <a:lnTo>
                  <a:pt x="8280" y="2158"/>
                </a:lnTo>
                <a:lnTo>
                  <a:pt x="8218" y="2126"/>
                </a:lnTo>
                <a:lnTo>
                  <a:pt x="8202" y="2126"/>
                </a:lnTo>
                <a:lnTo>
                  <a:pt x="8218" y="2175"/>
                </a:lnTo>
                <a:lnTo>
                  <a:pt x="8171" y="2142"/>
                </a:lnTo>
                <a:lnTo>
                  <a:pt x="8179" y="2158"/>
                </a:lnTo>
                <a:lnTo>
                  <a:pt x="8171" y="2175"/>
                </a:lnTo>
                <a:lnTo>
                  <a:pt x="8156" y="2175"/>
                </a:lnTo>
                <a:lnTo>
                  <a:pt x="8179" y="2191"/>
                </a:lnTo>
                <a:lnTo>
                  <a:pt x="8141" y="2191"/>
                </a:lnTo>
                <a:lnTo>
                  <a:pt x="8148" y="2223"/>
                </a:lnTo>
                <a:lnTo>
                  <a:pt x="8117" y="2223"/>
                </a:lnTo>
                <a:lnTo>
                  <a:pt x="8249" y="2240"/>
                </a:lnTo>
                <a:lnTo>
                  <a:pt x="8210" y="2272"/>
                </a:lnTo>
                <a:lnTo>
                  <a:pt x="8249" y="2272"/>
                </a:lnTo>
                <a:lnTo>
                  <a:pt x="8249" y="2288"/>
                </a:lnTo>
                <a:lnTo>
                  <a:pt x="8156" y="2304"/>
                </a:lnTo>
                <a:lnTo>
                  <a:pt x="8148" y="2337"/>
                </a:lnTo>
                <a:lnTo>
                  <a:pt x="8257" y="2353"/>
                </a:lnTo>
                <a:lnTo>
                  <a:pt x="8226" y="2402"/>
                </a:lnTo>
                <a:lnTo>
                  <a:pt x="8257" y="2386"/>
                </a:lnTo>
                <a:lnTo>
                  <a:pt x="8187" y="2434"/>
                </a:lnTo>
                <a:lnTo>
                  <a:pt x="8218" y="2467"/>
                </a:lnTo>
                <a:lnTo>
                  <a:pt x="8272" y="2450"/>
                </a:lnTo>
                <a:lnTo>
                  <a:pt x="8419" y="2515"/>
                </a:lnTo>
                <a:lnTo>
                  <a:pt x="8666" y="2321"/>
                </a:lnTo>
                <a:lnTo>
                  <a:pt x="8666" y="2256"/>
                </a:lnTo>
                <a:lnTo>
                  <a:pt x="8620" y="2191"/>
                </a:lnTo>
                <a:lnTo>
                  <a:pt x="8604" y="2142"/>
                </a:lnTo>
                <a:lnTo>
                  <a:pt x="8635" y="2110"/>
                </a:lnTo>
                <a:lnTo>
                  <a:pt x="8543" y="2093"/>
                </a:lnTo>
                <a:close/>
                <a:moveTo>
                  <a:pt x="4955" y="2175"/>
                </a:moveTo>
                <a:lnTo>
                  <a:pt x="4770" y="2499"/>
                </a:lnTo>
                <a:lnTo>
                  <a:pt x="4824" y="2499"/>
                </a:lnTo>
                <a:lnTo>
                  <a:pt x="4840" y="2564"/>
                </a:lnTo>
                <a:lnTo>
                  <a:pt x="5012" y="2438"/>
                </a:lnTo>
                <a:lnTo>
                  <a:pt x="5071" y="2515"/>
                </a:lnTo>
                <a:lnTo>
                  <a:pt x="5149" y="2467"/>
                </a:lnTo>
                <a:lnTo>
                  <a:pt x="5071" y="2450"/>
                </a:lnTo>
                <a:lnTo>
                  <a:pt x="5087" y="2353"/>
                </a:lnTo>
                <a:lnTo>
                  <a:pt x="4963" y="2223"/>
                </a:lnTo>
                <a:lnTo>
                  <a:pt x="4955" y="2175"/>
                </a:lnTo>
                <a:close/>
                <a:moveTo>
                  <a:pt x="9741" y="2662"/>
                </a:moveTo>
                <a:lnTo>
                  <a:pt x="9710" y="2678"/>
                </a:lnTo>
                <a:lnTo>
                  <a:pt x="9735" y="2666"/>
                </a:lnTo>
                <a:lnTo>
                  <a:pt x="9741" y="2662"/>
                </a:lnTo>
                <a:close/>
                <a:moveTo>
                  <a:pt x="5535" y="1104"/>
                </a:moveTo>
                <a:lnTo>
                  <a:pt x="5350" y="1169"/>
                </a:lnTo>
                <a:lnTo>
                  <a:pt x="5373" y="1217"/>
                </a:lnTo>
                <a:lnTo>
                  <a:pt x="5303" y="1233"/>
                </a:lnTo>
                <a:lnTo>
                  <a:pt x="5327" y="1282"/>
                </a:lnTo>
                <a:lnTo>
                  <a:pt x="5327" y="1331"/>
                </a:lnTo>
                <a:lnTo>
                  <a:pt x="5249" y="1331"/>
                </a:lnTo>
                <a:lnTo>
                  <a:pt x="5288" y="1379"/>
                </a:lnTo>
                <a:lnTo>
                  <a:pt x="5257" y="1461"/>
                </a:lnTo>
                <a:lnTo>
                  <a:pt x="5164" y="1461"/>
                </a:lnTo>
                <a:lnTo>
                  <a:pt x="5257" y="1412"/>
                </a:lnTo>
                <a:lnTo>
                  <a:pt x="5226" y="1347"/>
                </a:lnTo>
                <a:lnTo>
                  <a:pt x="5249" y="1233"/>
                </a:lnTo>
                <a:lnTo>
                  <a:pt x="5388" y="1104"/>
                </a:lnTo>
                <a:lnTo>
                  <a:pt x="5079" y="1314"/>
                </a:lnTo>
                <a:lnTo>
                  <a:pt x="5041" y="1412"/>
                </a:lnTo>
                <a:lnTo>
                  <a:pt x="5133" y="1461"/>
                </a:lnTo>
                <a:lnTo>
                  <a:pt x="5025" y="1461"/>
                </a:lnTo>
                <a:lnTo>
                  <a:pt x="5149" y="1542"/>
                </a:lnTo>
                <a:lnTo>
                  <a:pt x="5133" y="1574"/>
                </a:lnTo>
                <a:lnTo>
                  <a:pt x="5357" y="1607"/>
                </a:lnTo>
                <a:lnTo>
                  <a:pt x="5357" y="1590"/>
                </a:lnTo>
                <a:lnTo>
                  <a:pt x="5458" y="1623"/>
                </a:lnTo>
                <a:lnTo>
                  <a:pt x="5489" y="1542"/>
                </a:lnTo>
                <a:lnTo>
                  <a:pt x="5558" y="1574"/>
                </a:lnTo>
                <a:lnTo>
                  <a:pt x="5551" y="1623"/>
                </a:lnTo>
                <a:lnTo>
                  <a:pt x="5582" y="1639"/>
                </a:lnTo>
                <a:lnTo>
                  <a:pt x="5566" y="1655"/>
                </a:lnTo>
                <a:lnTo>
                  <a:pt x="5605" y="1639"/>
                </a:lnTo>
                <a:lnTo>
                  <a:pt x="5613" y="1704"/>
                </a:lnTo>
                <a:lnTo>
                  <a:pt x="5551" y="1769"/>
                </a:lnTo>
                <a:lnTo>
                  <a:pt x="5645" y="1741"/>
                </a:lnTo>
                <a:lnTo>
                  <a:pt x="5651" y="1753"/>
                </a:lnTo>
                <a:lnTo>
                  <a:pt x="5636" y="1769"/>
                </a:lnTo>
                <a:lnTo>
                  <a:pt x="5698" y="1834"/>
                </a:lnTo>
                <a:lnTo>
                  <a:pt x="5705" y="1947"/>
                </a:lnTo>
                <a:lnTo>
                  <a:pt x="5558" y="2126"/>
                </a:lnTo>
                <a:lnTo>
                  <a:pt x="5566" y="2191"/>
                </a:lnTo>
                <a:lnTo>
                  <a:pt x="5443" y="2256"/>
                </a:lnTo>
                <a:lnTo>
                  <a:pt x="5443" y="2288"/>
                </a:lnTo>
                <a:lnTo>
                  <a:pt x="5435" y="2321"/>
                </a:lnTo>
                <a:lnTo>
                  <a:pt x="5443" y="2272"/>
                </a:lnTo>
                <a:lnTo>
                  <a:pt x="5373" y="2240"/>
                </a:lnTo>
                <a:lnTo>
                  <a:pt x="5296" y="2337"/>
                </a:lnTo>
                <a:lnTo>
                  <a:pt x="5365" y="2402"/>
                </a:lnTo>
                <a:lnTo>
                  <a:pt x="5466" y="2337"/>
                </a:lnTo>
                <a:lnTo>
                  <a:pt x="5504" y="2353"/>
                </a:lnTo>
                <a:lnTo>
                  <a:pt x="5497" y="2386"/>
                </a:lnTo>
                <a:lnTo>
                  <a:pt x="5543" y="2353"/>
                </a:lnTo>
                <a:lnTo>
                  <a:pt x="5528" y="2386"/>
                </a:lnTo>
                <a:lnTo>
                  <a:pt x="5574" y="2467"/>
                </a:lnTo>
                <a:lnTo>
                  <a:pt x="5566" y="2483"/>
                </a:lnTo>
                <a:lnTo>
                  <a:pt x="5605" y="2499"/>
                </a:lnTo>
                <a:lnTo>
                  <a:pt x="5566" y="2532"/>
                </a:lnTo>
                <a:lnTo>
                  <a:pt x="5613" y="2580"/>
                </a:lnTo>
                <a:lnTo>
                  <a:pt x="5597" y="2597"/>
                </a:lnTo>
                <a:lnTo>
                  <a:pt x="5814" y="2759"/>
                </a:lnTo>
                <a:lnTo>
                  <a:pt x="5845" y="2710"/>
                </a:lnTo>
                <a:lnTo>
                  <a:pt x="5775" y="2597"/>
                </a:lnTo>
                <a:lnTo>
                  <a:pt x="5783" y="2580"/>
                </a:lnTo>
                <a:lnTo>
                  <a:pt x="5744" y="2483"/>
                </a:lnTo>
                <a:lnTo>
                  <a:pt x="5798" y="2483"/>
                </a:lnTo>
                <a:lnTo>
                  <a:pt x="5899" y="2629"/>
                </a:lnTo>
                <a:lnTo>
                  <a:pt x="5914" y="2597"/>
                </a:lnTo>
                <a:lnTo>
                  <a:pt x="5937" y="2597"/>
                </a:lnTo>
                <a:lnTo>
                  <a:pt x="5937" y="2483"/>
                </a:lnTo>
                <a:lnTo>
                  <a:pt x="5968" y="2532"/>
                </a:lnTo>
                <a:lnTo>
                  <a:pt x="5968" y="2450"/>
                </a:lnTo>
                <a:lnTo>
                  <a:pt x="5976" y="2434"/>
                </a:lnTo>
                <a:lnTo>
                  <a:pt x="5953" y="2434"/>
                </a:lnTo>
                <a:lnTo>
                  <a:pt x="5937" y="2402"/>
                </a:lnTo>
                <a:lnTo>
                  <a:pt x="5968" y="2369"/>
                </a:lnTo>
                <a:lnTo>
                  <a:pt x="5945" y="2369"/>
                </a:lnTo>
                <a:lnTo>
                  <a:pt x="5968" y="2353"/>
                </a:lnTo>
                <a:lnTo>
                  <a:pt x="5945" y="2321"/>
                </a:lnTo>
                <a:lnTo>
                  <a:pt x="5899" y="2321"/>
                </a:lnTo>
                <a:lnTo>
                  <a:pt x="5883" y="2256"/>
                </a:lnTo>
                <a:lnTo>
                  <a:pt x="5899" y="2240"/>
                </a:lnTo>
                <a:lnTo>
                  <a:pt x="5860" y="2223"/>
                </a:lnTo>
                <a:lnTo>
                  <a:pt x="5875" y="2191"/>
                </a:lnTo>
                <a:lnTo>
                  <a:pt x="5845" y="2126"/>
                </a:lnTo>
                <a:lnTo>
                  <a:pt x="5922" y="2158"/>
                </a:lnTo>
                <a:lnTo>
                  <a:pt x="5906" y="2093"/>
                </a:lnTo>
                <a:lnTo>
                  <a:pt x="5937" y="2077"/>
                </a:lnTo>
                <a:lnTo>
                  <a:pt x="6007" y="2126"/>
                </a:lnTo>
                <a:lnTo>
                  <a:pt x="5984" y="2158"/>
                </a:lnTo>
                <a:lnTo>
                  <a:pt x="6069" y="2110"/>
                </a:lnTo>
                <a:lnTo>
                  <a:pt x="6007" y="2207"/>
                </a:lnTo>
                <a:lnTo>
                  <a:pt x="6015" y="2272"/>
                </a:lnTo>
                <a:lnTo>
                  <a:pt x="6046" y="2240"/>
                </a:lnTo>
                <a:lnTo>
                  <a:pt x="6061" y="2288"/>
                </a:lnTo>
                <a:lnTo>
                  <a:pt x="6084" y="2288"/>
                </a:lnTo>
                <a:lnTo>
                  <a:pt x="6100" y="2207"/>
                </a:lnTo>
                <a:lnTo>
                  <a:pt x="6084" y="2207"/>
                </a:lnTo>
                <a:lnTo>
                  <a:pt x="6185" y="2158"/>
                </a:lnTo>
                <a:lnTo>
                  <a:pt x="6161" y="2126"/>
                </a:lnTo>
                <a:lnTo>
                  <a:pt x="6177" y="2110"/>
                </a:lnTo>
                <a:lnTo>
                  <a:pt x="6169" y="2093"/>
                </a:lnTo>
                <a:lnTo>
                  <a:pt x="6200" y="2110"/>
                </a:lnTo>
                <a:lnTo>
                  <a:pt x="6200" y="2061"/>
                </a:lnTo>
                <a:lnTo>
                  <a:pt x="6216" y="2061"/>
                </a:lnTo>
                <a:lnTo>
                  <a:pt x="6216" y="2012"/>
                </a:lnTo>
                <a:lnTo>
                  <a:pt x="6123" y="2045"/>
                </a:lnTo>
                <a:lnTo>
                  <a:pt x="6177" y="1980"/>
                </a:lnTo>
                <a:lnTo>
                  <a:pt x="6092" y="1964"/>
                </a:lnTo>
                <a:lnTo>
                  <a:pt x="6146" y="1931"/>
                </a:lnTo>
                <a:lnTo>
                  <a:pt x="6092" y="1899"/>
                </a:lnTo>
                <a:lnTo>
                  <a:pt x="6107" y="1883"/>
                </a:lnTo>
                <a:lnTo>
                  <a:pt x="6069" y="1915"/>
                </a:lnTo>
                <a:lnTo>
                  <a:pt x="6076" y="1883"/>
                </a:lnTo>
                <a:lnTo>
                  <a:pt x="6053" y="1883"/>
                </a:lnTo>
                <a:lnTo>
                  <a:pt x="6061" y="1866"/>
                </a:lnTo>
                <a:lnTo>
                  <a:pt x="6022" y="1899"/>
                </a:lnTo>
                <a:lnTo>
                  <a:pt x="6053" y="1834"/>
                </a:lnTo>
                <a:lnTo>
                  <a:pt x="6022" y="1866"/>
                </a:lnTo>
                <a:lnTo>
                  <a:pt x="6007" y="1866"/>
                </a:lnTo>
                <a:lnTo>
                  <a:pt x="6015" y="1834"/>
                </a:lnTo>
                <a:lnTo>
                  <a:pt x="6030" y="1818"/>
                </a:lnTo>
                <a:lnTo>
                  <a:pt x="5976" y="1801"/>
                </a:lnTo>
                <a:lnTo>
                  <a:pt x="5968" y="1769"/>
                </a:lnTo>
                <a:lnTo>
                  <a:pt x="5914" y="1753"/>
                </a:lnTo>
                <a:lnTo>
                  <a:pt x="6007" y="1736"/>
                </a:lnTo>
                <a:lnTo>
                  <a:pt x="5945" y="1720"/>
                </a:lnTo>
                <a:lnTo>
                  <a:pt x="6069" y="1704"/>
                </a:lnTo>
                <a:lnTo>
                  <a:pt x="5945" y="1672"/>
                </a:lnTo>
                <a:lnTo>
                  <a:pt x="6053" y="1639"/>
                </a:lnTo>
                <a:lnTo>
                  <a:pt x="6022" y="1590"/>
                </a:lnTo>
                <a:lnTo>
                  <a:pt x="5976" y="1607"/>
                </a:lnTo>
                <a:lnTo>
                  <a:pt x="5999" y="1574"/>
                </a:lnTo>
                <a:lnTo>
                  <a:pt x="5930" y="1590"/>
                </a:lnTo>
                <a:lnTo>
                  <a:pt x="6015" y="1542"/>
                </a:lnTo>
                <a:lnTo>
                  <a:pt x="6007" y="1493"/>
                </a:lnTo>
                <a:lnTo>
                  <a:pt x="5953" y="1493"/>
                </a:lnTo>
                <a:lnTo>
                  <a:pt x="5868" y="1590"/>
                </a:lnTo>
                <a:lnTo>
                  <a:pt x="5852" y="1542"/>
                </a:lnTo>
                <a:lnTo>
                  <a:pt x="5937" y="1461"/>
                </a:lnTo>
                <a:lnTo>
                  <a:pt x="5837" y="1493"/>
                </a:lnTo>
                <a:lnTo>
                  <a:pt x="5922" y="1412"/>
                </a:lnTo>
                <a:lnTo>
                  <a:pt x="5783" y="1412"/>
                </a:lnTo>
                <a:lnTo>
                  <a:pt x="5821" y="1363"/>
                </a:lnTo>
                <a:lnTo>
                  <a:pt x="5736" y="1428"/>
                </a:lnTo>
                <a:lnTo>
                  <a:pt x="5775" y="1379"/>
                </a:lnTo>
                <a:lnTo>
                  <a:pt x="5752" y="1379"/>
                </a:lnTo>
                <a:lnTo>
                  <a:pt x="5806" y="1331"/>
                </a:lnTo>
                <a:lnTo>
                  <a:pt x="5713" y="1363"/>
                </a:lnTo>
                <a:lnTo>
                  <a:pt x="5783" y="1298"/>
                </a:lnTo>
                <a:lnTo>
                  <a:pt x="5651" y="1250"/>
                </a:lnTo>
                <a:lnTo>
                  <a:pt x="5659" y="1298"/>
                </a:lnTo>
                <a:lnTo>
                  <a:pt x="5597" y="1347"/>
                </a:lnTo>
                <a:lnTo>
                  <a:pt x="5574" y="1282"/>
                </a:lnTo>
                <a:lnTo>
                  <a:pt x="5481" y="1347"/>
                </a:lnTo>
                <a:lnTo>
                  <a:pt x="5504" y="1314"/>
                </a:lnTo>
                <a:lnTo>
                  <a:pt x="5497" y="1298"/>
                </a:lnTo>
                <a:lnTo>
                  <a:pt x="5528" y="1266"/>
                </a:lnTo>
                <a:lnTo>
                  <a:pt x="5489" y="1298"/>
                </a:lnTo>
                <a:lnTo>
                  <a:pt x="5558" y="1233"/>
                </a:lnTo>
                <a:lnTo>
                  <a:pt x="5535" y="1104"/>
                </a:lnTo>
                <a:close/>
                <a:moveTo>
                  <a:pt x="7824" y="0"/>
                </a:moveTo>
                <a:lnTo>
                  <a:pt x="7847" y="16"/>
                </a:lnTo>
                <a:lnTo>
                  <a:pt x="7499" y="33"/>
                </a:lnTo>
                <a:lnTo>
                  <a:pt x="7700" y="49"/>
                </a:lnTo>
                <a:lnTo>
                  <a:pt x="7530" y="65"/>
                </a:lnTo>
                <a:lnTo>
                  <a:pt x="7569" y="81"/>
                </a:lnTo>
                <a:lnTo>
                  <a:pt x="7545" y="130"/>
                </a:lnTo>
                <a:lnTo>
                  <a:pt x="7337" y="81"/>
                </a:lnTo>
                <a:lnTo>
                  <a:pt x="7337" y="130"/>
                </a:lnTo>
                <a:lnTo>
                  <a:pt x="7159" y="162"/>
                </a:lnTo>
                <a:lnTo>
                  <a:pt x="7159" y="97"/>
                </a:lnTo>
                <a:lnTo>
                  <a:pt x="6942" y="130"/>
                </a:lnTo>
                <a:lnTo>
                  <a:pt x="7027" y="195"/>
                </a:lnTo>
                <a:lnTo>
                  <a:pt x="6857" y="146"/>
                </a:lnTo>
                <a:lnTo>
                  <a:pt x="6548" y="292"/>
                </a:lnTo>
                <a:lnTo>
                  <a:pt x="6571" y="341"/>
                </a:lnTo>
                <a:lnTo>
                  <a:pt x="6649" y="324"/>
                </a:lnTo>
                <a:lnTo>
                  <a:pt x="6185" y="552"/>
                </a:lnTo>
                <a:lnTo>
                  <a:pt x="6285" y="584"/>
                </a:lnTo>
                <a:lnTo>
                  <a:pt x="6262" y="600"/>
                </a:lnTo>
                <a:lnTo>
                  <a:pt x="6432" y="633"/>
                </a:lnTo>
                <a:lnTo>
                  <a:pt x="6200" y="682"/>
                </a:lnTo>
                <a:lnTo>
                  <a:pt x="6208" y="698"/>
                </a:lnTo>
                <a:lnTo>
                  <a:pt x="6208" y="714"/>
                </a:lnTo>
                <a:lnTo>
                  <a:pt x="6316" y="730"/>
                </a:lnTo>
                <a:lnTo>
                  <a:pt x="6239" y="763"/>
                </a:lnTo>
                <a:lnTo>
                  <a:pt x="6695" y="844"/>
                </a:lnTo>
                <a:lnTo>
                  <a:pt x="6695" y="893"/>
                </a:lnTo>
                <a:lnTo>
                  <a:pt x="6765" y="1006"/>
                </a:lnTo>
                <a:lnTo>
                  <a:pt x="6703" y="1055"/>
                </a:lnTo>
                <a:lnTo>
                  <a:pt x="6757" y="1071"/>
                </a:lnTo>
                <a:lnTo>
                  <a:pt x="6741" y="1120"/>
                </a:lnTo>
                <a:lnTo>
                  <a:pt x="6757" y="1185"/>
                </a:lnTo>
                <a:lnTo>
                  <a:pt x="6757" y="1201"/>
                </a:lnTo>
                <a:lnTo>
                  <a:pt x="6772" y="1233"/>
                </a:lnTo>
                <a:lnTo>
                  <a:pt x="6726" y="1266"/>
                </a:lnTo>
                <a:lnTo>
                  <a:pt x="6734" y="1282"/>
                </a:lnTo>
                <a:lnTo>
                  <a:pt x="6710" y="1298"/>
                </a:lnTo>
                <a:lnTo>
                  <a:pt x="6757" y="1282"/>
                </a:lnTo>
                <a:lnTo>
                  <a:pt x="6695" y="1396"/>
                </a:lnTo>
                <a:lnTo>
                  <a:pt x="6811" y="1347"/>
                </a:lnTo>
                <a:lnTo>
                  <a:pt x="6811" y="1363"/>
                </a:lnTo>
                <a:lnTo>
                  <a:pt x="6819" y="1363"/>
                </a:lnTo>
                <a:lnTo>
                  <a:pt x="6819" y="1379"/>
                </a:lnTo>
                <a:lnTo>
                  <a:pt x="6880" y="1379"/>
                </a:lnTo>
                <a:lnTo>
                  <a:pt x="6803" y="1444"/>
                </a:lnTo>
                <a:lnTo>
                  <a:pt x="6896" y="1461"/>
                </a:lnTo>
                <a:lnTo>
                  <a:pt x="6857" y="1461"/>
                </a:lnTo>
                <a:lnTo>
                  <a:pt x="6880" y="1493"/>
                </a:lnTo>
                <a:lnTo>
                  <a:pt x="6896" y="1542"/>
                </a:lnTo>
                <a:lnTo>
                  <a:pt x="6718" y="1526"/>
                </a:lnTo>
                <a:lnTo>
                  <a:pt x="6904" y="1607"/>
                </a:lnTo>
                <a:lnTo>
                  <a:pt x="6842" y="1704"/>
                </a:lnTo>
                <a:lnTo>
                  <a:pt x="6880" y="1704"/>
                </a:lnTo>
                <a:lnTo>
                  <a:pt x="6842" y="1720"/>
                </a:lnTo>
                <a:lnTo>
                  <a:pt x="6819" y="1769"/>
                </a:lnTo>
                <a:lnTo>
                  <a:pt x="6842" y="1769"/>
                </a:lnTo>
                <a:lnTo>
                  <a:pt x="6695" y="1834"/>
                </a:lnTo>
                <a:lnTo>
                  <a:pt x="6811" y="1818"/>
                </a:lnTo>
                <a:lnTo>
                  <a:pt x="6656" y="1931"/>
                </a:lnTo>
                <a:lnTo>
                  <a:pt x="6811" y="1899"/>
                </a:lnTo>
                <a:lnTo>
                  <a:pt x="6795" y="1915"/>
                </a:lnTo>
                <a:lnTo>
                  <a:pt x="6819" y="1947"/>
                </a:lnTo>
                <a:lnTo>
                  <a:pt x="6672" y="1947"/>
                </a:lnTo>
                <a:lnTo>
                  <a:pt x="6649" y="2029"/>
                </a:lnTo>
                <a:lnTo>
                  <a:pt x="6710" y="2029"/>
                </a:lnTo>
                <a:lnTo>
                  <a:pt x="6625" y="2142"/>
                </a:lnTo>
                <a:lnTo>
                  <a:pt x="6765" y="2029"/>
                </a:lnTo>
                <a:lnTo>
                  <a:pt x="6633" y="2158"/>
                </a:lnTo>
                <a:lnTo>
                  <a:pt x="6641" y="2158"/>
                </a:lnTo>
                <a:lnTo>
                  <a:pt x="6633" y="2223"/>
                </a:lnTo>
                <a:lnTo>
                  <a:pt x="6741" y="2191"/>
                </a:lnTo>
                <a:lnTo>
                  <a:pt x="6672" y="2240"/>
                </a:lnTo>
                <a:lnTo>
                  <a:pt x="6656" y="2418"/>
                </a:lnTo>
                <a:lnTo>
                  <a:pt x="6710" y="2337"/>
                </a:lnTo>
                <a:lnTo>
                  <a:pt x="6734" y="2272"/>
                </a:lnTo>
                <a:lnTo>
                  <a:pt x="6765" y="2386"/>
                </a:lnTo>
                <a:lnTo>
                  <a:pt x="6687" y="2386"/>
                </a:lnTo>
                <a:lnTo>
                  <a:pt x="6679" y="2434"/>
                </a:lnTo>
                <a:lnTo>
                  <a:pt x="6734" y="2402"/>
                </a:lnTo>
                <a:lnTo>
                  <a:pt x="6726" y="2418"/>
                </a:lnTo>
                <a:lnTo>
                  <a:pt x="6741" y="2418"/>
                </a:lnTo>
                <a:lnTo>
                  <a:pt x="6672" y="2450"/>
                </a:lnTo>
                <a:lnTo>
                  <a:pt x="6695" y="2613"/>
                </a:lnTo>
                <a:lnTo>
                  <a:pt x="6734" y="2580"/>
                </a:lnTo>
                <a:lnTo>
                  <a:pt x="6695" y="2662"/>
                </a:lnTo>
                <a:lnTo>
                  <a:pt x="6757" y="2726"/>
                </a:lnTo>
                <a:lnTo>
                  <a:pt x="6726" y="2791"/>
                </a:lnTo>
                <a:lnTo>
                  <a:pt x="6757" y="2889"/>
                </a:lnTo>
                <a:lnTo>
                  <a:pt x="6788" y="2889"/>
                </a:lnTo>
                <a:lnTo>
                  <a:pt x="6757" y="2921"/>
                </a:lnTo>
                <a:lnTo>
                  <a:pt x="6788" y="2921"/>
                </a:lnTo>
                <a:lnTo>
                  <a:pt x="6788" y="2905"/>
                </a:lnTo>
                <a:lnTo>
                  <a:pt x="6896" y="2856"/>
                </a:lnTo>
                <a:lnTo>
                  <a:pt x="6880" y="2954"/>
                </a:lnTo>
                <a:lnTo>
                  <a:pt x="6950" y="2937"/>
                </a:lnTo>
                <a:lnTo>
                  <a:pt x="6904" y="3002"/>
                </a:lnTo>
                <a:lnTo>
                  <a:pt x="6966" y="2986"/>
                </a:lnTo>
                <a:lnTo>
                  <a:pt x="6966" y="3051"/>
                </a:lnTo>
                <a:lnTo>
                  <a:pt x="6989" y="3051"/>
                </a:lnTo>
                <a:lnTo>
                  <a:pt x="6973" y="3035"/>
                </a:lnTo>
                <a:lnTo>
                  <a:pt x="7027" y="3002"/>
                </a:lnTo>
                <a:lnTo>
                  <a:pt x="6989" y="2954"/>
                </a:lnTo>
                <a:lnTo>
                  <a:pt x="7058" y="2921"/>
                </a:lnTo>
                <a:lnTo>
                  <a:pt x="7105" y="2791"/>
                </a:lnTo>
                <a:lnTo>
                  <a:pt x="7089" y="2775"/>
                </a:lnTo>
                <a:lnTo>
                  <a:pt x="7112" y="2759"/>
                </a:lnTo>
                <a:lnTo>
                  <a:pt x="7128" y="2645"/>
                </a:lnTo>
                <a:lnTo>
                  <a:pt x="7089" y="2629"/>
                </a:lnTo>
                <a:lnTo>
                  <a:pt x="7167" y="2597"/>
                </a:lnTo>
                <a:lnTo>
                  <a:pt x="7143" y="2564"/>
                </a:lnTo>
                <a:lnTo>
                  <a:pt x="7244" y="2483"/>
                </a:lnTo>
                <a:lnTo>
                  <a:pt x="7244" y="2418"/>
                </a:lnTo>
                <a:lnTo>
                  <a:pt x="7197" y="2402"/>
                </a:lnTo>
                <a:lnTo>
                  <a:pt x="7267" y="2386"/>
                </a:lnTo>
                <a:lnTo>
                  <a:pt x="7244" y="2321"/>
                </a:lnTo>
                <a:lnTo>
                  <a:pt x="7329" y="2256"/>
                </a:lnTo>
                <a:lnTo>
                  <a:pt x="7298" y="2223"/>
                </a:lnTo>
                <a:lnTo>
                  <a:pt x="7445" y="2126"/>
                </a:lnTo>
                <a:lnTo>
                  <a:pt x="7422" y="2110"/>
                </a:lnTo>
                <a:lnTo>
                  <a:pt x="7468" y="2110"/>
                </a:lnTo>
                <a:lnTo>
                  <a:pt x="7437" y="2207"/>
                </a:lnTo>
                <a:lnTo>
                  <a:pt x="7499" y="2158"/>
                </a:lnTo>
                <a:lnTo>
                  <a:pt x="7507" y="2175"/>
                </a:lnTo>
                <a:lnTo>
                  <a:pt x="7754" y="1850"/>
                </a:lnTo>
                <a:lnTo>
                  <a:pt x="7762" y="1818"/>
                </a:lnTo>
                <a:lnTo>
                  <a:pt x="8249" y="1623"/>
                </a:lnTo>
                <a:lnTo>
                  <a:pt x="8241" y="1623"/>
                </a:lnTo>
                <a:lnTo>
                  <a:pt x="8287" y="1590"/>
                </a:lnTo>
                <a:lnTo>
                  <a:pt x="8025" y="1590"/>
                </a:lnTo>
                <a:lnTo>
                  <a:pt x="8086" y="1542"/>
                </a:lnTo>
                <a:lnTo>
                  <a:pt x="7955" y="1542"/>
                </a:lnTo>
                <a:lnTo>
                  <a:pt x="8001" y="1461"/>
                </a:lnTo>
                <a:lnTo>
                  <a:pt x="8117" y="1461"/>
                </a:lnTo>
                <a:lnTo>
                  <a:pt x="8071" y="1379"/>
                </a:lnTo>
                <a:lnTo>
                  <a:pt x="8195" y="1444"/>
                </a:lnTo>
                <a:lnTo>
                  <a:pt x="8241" y="1542"/>
                </a:lnTo>
                <a:lnTo>
                  <a:pt x="8287" y="1477"/>
                </a:lnTo>
                <a:lnTo>
                  <a:pt x="8287" y="1542"/>
                </a:lnTo>
                <a:lnTo>
                  <a:pt x="8326" y="1477"/>
                </a:lnTo>
                <a:lnTo>
                  <a:pt x="8326" y="1396"/>
                </a:lnTo>
                <a:lnTo>
                  <a:pt x="8295" y="1428"/>
                </a:lnTo>
                <a:lnTo>
                  <a:pt x="8326" y="1363"/>
                </a:lnTo>
                <a:lnTo>
                  <a:pt x="8179" y="1282"/>
                </a:lnTo>
                <a:lnTo>
                  <a:pt x="8202" y="1266"/>
                </a:lnTo>
                <a:lnTo>
                  <a:pt x="8187" y="1217"/>
                </a:lnTo>
                <a:lnTo>
                  <a:pt x="8110" y="1233"/>
                </a:lnTo>
                <a:lnTo>
                  <a:pt x="8180" y="1204"/>
                </a:lnTo>
                <a:lnTo>
                  <a:pt x="8079" y="1185"/>
                </a:lnTo>
                <a:lnTo>
                  <a:pt x="8125" y="1169"/>
                </a:lnTo>
                <a:lnTo>
                  <a:pt x="8094" y="1136"/>
                </a:lnTo>
                <a:lnTo>
                  <a:pt x="8218" y="1136"/>
                </a:lnTo>
                <a:lnTo>
                  <a:pt x="8187" y="1087"/>
                </a:lnTo>
                <a:lnTo>
                  <a:pt x="8419" y="1136"/>
                </a:lnTo>
                <a:lnTo>
                  <a:pt x="8396" y="1071"/>
                </a:lnTo>
                <a:lnTo>
                  <a:pt x="8342" y="1071"/>
                </a:lnTo>
                <a:lnTo>
                  <a:pt x="8342" y="1039"/>
                </a:lnTo>
                <a:lnTo>
                  <a:pt x="8365" y="990"/>
                </a:lnTo>
                <a:lnTo>
                  <a:pt x="8357" y="1039"/>
                </a:lnTo>
                <a:lnTo>
                  <a:pt x="8488" y="1022"/>
                </a:lnTo>
                <a:lnTo>
                  <a:pt x="8465" y="957"/>
                </a:lnTo>
                <a:lnTo>
                  <a:pt x="8411" y="990"/>
                </a:lnTo>
                <a:lnTo>
                  <a:pt x="8411" y="925"/>
                </a:lnTo>
                <a:lnTo>
                  <a:pt x="8357" y="925"/>
                </a:lnTo>
                <a:lnTo>
                  <a:pt x="8450" y="909"/>
                </a:lnTo>
                <a:lnTo>
                  <a:pt x="8473" y="925"/>
                </a:lnTo>
                <a:lnTo>
                  <a:pt x="8481" y="795"/>
                </a:lnTo>
                <a:lnTo>
                  <a:pt x="8419" y="779"/>
                </a:lnTo>
                <a:lnTo>
                  <a:pt x="8396" y="747"/>
                </a:lnTo>
                <a:lnTo>
                  <a:pt x="8365" y="730"/>
                </a:lnTo>
                <a:lnTo>
                  <a:pt x="8543" y="714"/>
                </a:lnTo>
                <a:lnTo>
                  <a:pt x="8558" y="649"/>
                </a:lnTo>
                <a:lnTo>
                  <a:pt x="8465" y="617"/>
                </a:lnTo>
                <a:lnTo>
                  <a:pt x="8527" y="617"/>
                </a:lnTo>
                <a:lnTo>
                  <a:pt x="8434" y="600"/>
                </a:lnTo>
                <a:lnTo>
                  <a:pt x="8473" y="503"/>
                </a:lnTo>
                <a:lnTo>
                  <a:pt x="8465" y="487"/>
                </a:lnTo>
                <a:lnTo>
                  <a:pt x="8550" y="406"/>
                </a:lnTo>
                <a:lnTo>
                  <a:pt x="8535" y="373"/>
                </a:lnTo>
                <a:lnTo>
                  <a:pt x="8558" y="308"/>
                </a:lnTo>
                <a:lnTo>
                  <a:pt x="8713" y="292"/>
                </a:lnTo>
                <a:lnTo>
                  <a:pt x="8674" y="276"/>
                </a:lnTo>
                <a:lnTo>
                  <a:pt x="8790" y="243"/>
                </a:lnTo>
                <a:lnTo>
                  <a:pt x="8775" y="227"/>
                </a:lnTo>
                <a:lnTo>
                  <a:pt x="8906" y="179"/>
                </a:lnTo>
                <a:lnTo>
                  <a:pt x="8411" y="260"/>
                </a:lnTo>
                <a:lnTo>
                  <a:pt x="8496" y="179"/>
                </a:lnTo>
                <a:lnTo>
                  <a:pt x="8156" y="130"/>
                </a:lnTo>
                <a:lnTo>
                  <a:pt x="8504" y="65"/>
                </a:lnTo>
                <a:lnTo>
                  <a:pt x="8086" y="33"/>
                </a:lnTo>
                <a:lnTo>
                  <a:pt x="8342" y="0"/>
                </a:lnTo>
                <a:close/>
                <a:moveTo>
                  <a:pt x="387" y="3619"/>
                </a:moveTo>
                <a:lnTo>
                  <a:pt x="383" y="3622"/>
                </a:lnTo>
                <a:lnTo>
                  <a:pt x="379" y="3635"/>
                </a:lnTo>
                <a:lnTo>
                  <a:pt x="387" y="3619"/>
                </a:lnTo>
                <a:close/>
                <a:moveTo>
                  <a:pt x="10058" y="3651"/>
                </a:moveTo>
                <a:lnTo>
                  <a:pt x="10050" y="3684"/>
                </a:lnTo>
                <a:lnTo>
                  <a:pt x="10011" y="3684"/>
                </a:lnTo>
                <a:lnTo>
                  <a:pt x="10050" y="3765"/>
                </a:lnTo>
                <a:lnTo>
                  <a:pt x="10073" y="3765"/>
                </a:lnTo>
                <a:lnTo>
                  <a:pt x="10096" y="3684"/>
                </a:lnTo>
                <a:lnTo>
                  <a:pt x="10058" y="3651"/>
                </a:lnTo>
                <a:close/>
                <a:moveTo>
                  <a:pt x="85" y="3749"/>
                </a:moveTo>
                <a:lnTo>
                  <a:pt x="8" y="3814"/>
                </a:lnTo>
                <a:lnTo>
                  <a:pt x="85" y="3750"/>
                </a:lnTo>
                <a:lnTo>
                  <a:pt x="85" y="3749"/>
                </a:lnTo>
                <a:close/>
                <a:moveTo>
                  <a:pt x="8" y="3814"/>
                </a:moveTo>
                <a:close/>
                <a:moveTo>
                  <a:pt x="10444" y="3830"/>
                </a:moveTo>
                <a:lnTo>
                  <a:pt x="10460" y="3846"/>
                </a:lnTo>
                <a:lnTo>
                  <a:pt x="10468" y="3846"/>
                </a:lnTo>
                <a:lnTo>
                  <a:pt x="10444" y="3830"/>
                </a:lnTo>
                <a:close/>
                <a:moveTo>
                  <a:pt x="8960" y="3733"/>
                </a:moveTo>
                <a:lnTo>
                  <a:pt x="8968" y="3749"/>
                </a:lnTo>
                <a:lnTo>
                  <a:pt x="8945" y="3797"/>
                </a:lnTo>
                <a:lnTo>
                  <a:pt x="8945" y="3765"/>
                </a:lnTo>
                <a:lnTo>
                  <a:pt x="8906" y="3781"/>
                </a:lnTo>
                <a:lnTo>
                  <a:pt x="8883" y="3846"/>
                </a:lnTo>
                <a:lnTo>
                  <a:pt x="8914" y="3846"/>
                </a:lnTo>
                <a:lnTo>
                  <a:pt x="8891" y="3911"/>
                </a:lnTo>
                <a:lnTo>
                  <a:pt x="8805" y="3927"/>
                </a:lnTo>
                <a:lnTo>
                  <a:pt x="8813" y="3943"/>
                </a:lnTo>
                <a:lnTo>
                  <a:pt x="8813" y="3976"/>
                </a:lnTo>
                <a:lnTo>
                  <a:pt x="8829" y="3960"/>
                </a:lnTo>
                <a:lnTo>
                  <a:pt x="8821" y="4008"/>
                </a:lnTo>
                <a:lnTo>
                  <a:pt x="8798" y="4025"/>
                </a:lnTo>
                <a:lnTo>
                  <a:pt x="8798" y="4041"/>
                </a:lnTo>
                <a:lnTo>
                  <a:pt x="8813" y="4041"/>
                </a:lnTo>
                <a:lnTo>
                  <a:pt x="8813" y="4057"/>
                </a:lnTo>
                <a:lnTo>
                  <a:pt x="8867" y="4073"/>
                </a:lnTo>
                <a:lnTo>
                  <a:pt x="8805" y="4171"/>
                </a:lnTo>
                <a:lnTo>
                  <a:pt x="8875" y="4154"/>
                </a:lnTo>
                <a:lnTo>
                  <a:pt x="8805" y="4203"/>
                </a:lnTo>
                <a:lnTo>
                  <a:pt x="8813" y="4219"/>
                </a:lnTo>
                <a:lnTo>
                  <a:pt x="8775" y="4236"/>
                </a:lnTo>
                <a:lnTo>
                  <a:pt x="8805" y="4236"/>
                </a:lnTo>
                <a:lnTo>
                  <a:pt x="8775" y="4284"/>
                </a:lnTo>
                <a:lnTo>
                  <a:pt x="8821" y="4284"/>
                </a:lnTo>
                <a:lnTo>
                  <a:pt x="8790" y="4317"/>
                </a:lnTo>
                <a:lnTo>
                  <a:pt x="8821" y="4300"/>
                </a:lnTo>
                <a:lnTo>
                  <a:pt x="8805" y="4333"/>
                </a:lnTo>
                <a:lnTo>
                  <a:pt x="9014" y="4219"/>
                </a:lnTo>
                <a:lnTo>
                  <a:pt x="9006" y="4203"/>
                </a:lnTo>
                <a:lnTo>
                  <a:pt x="9030" y="3943"/>
                </a:lnTo>
                <a:lnTo>
                  <a:pt x="9022" y="3927"/>
                </a:lnTo>
                <a:lnTo>
                  <a:pt x="9068" y="3895"/>
                </a:lnTo>
                <a:lnTo>
                  <a:pt x="9061" y="3862"/>
                </a:lnTo>
                <a:lnTo>
                  <a:pt x="9045" y="3846"/>
                </a:lnTo>
                <a:lnTo>
                  <a:pt x="9030" y="3765"/>
                </a:lnTo>
                <a:lnTo>
                  <a:pt x="8968" y="3781"/>
                </a:lnTo>
                <a:lnTo>
                  <a:pt x="8983" y="3749"/>
                </a:lnTo>
                <a:lnTo>
                  <a:pt x="8960" y="3733"/>
                </a:lnTo>
                <a:close/>
                <a:moveTo>
                  <a:pt x="9177" y="3246"/>
                </a:moveTo>
                <a:lnTo>
                  <a:pt x="9107" y="3294"/>
                </a:lnTo>
                <a:lnTo>
                  <a:pt x="9068" y="3440"/>
                </a:lnTo>
                <a:lnTo>
                  <a:pt x="9053" y="3505"/>
                </a:lnTo>
                <a:lnTo>
                  <a:pt x="9061" y="3505"/>
                </a:lnTo>
                <a:lnTo>
                  <a:pt x="9037" y="3538"/>
                </a:lnTo>
                <a:lnTo>
                  <a:pt x="9092" y="3522"/>
                </a:lnTo>
                <a:lnTo>
                  <a:pt x="9068" y="3733"/>
                </a:lnTo>
                <a:lnTo>
                  <a:pt x="9084" y="3651"/>
                </a:lnTo>
                <a:lnTo>
                  <a:pt x="9115" y="3619"/>
                </a:lnTo>
                <a:lnTo>
                  <a:pt x="9122" y="3651"/>
                </a:lnTo>
                <a:lnTo>
                  <a:pt x="9099" y="3846"/>
                </a:lnTo>
                <a:lnTo>
                  <a:pt x="9207" y="3797"/>
                </a:lnTo>
                <a:lnTo>
                  <a:pt x="9223" y="4057"/>
                </a:lnTo>
                <a:lnTo>
                  <a:pt x="9115" y="4138"/>
                </a:lnTo>
                <a:lnTo>
                  <a:pt x="9146" y="4122"/>
                </a:lnTo>
                <a:lnTo>
                  <a:pt x="9153" y="4171"/>
                </a:lnTo>
                <a:lnTo>
                  <a:pt x="9076" y="4284"/>
                </a:lnTo>
                <a:lnTo>
                  <a:pt x="9146" y="4317"/>
                </a:lnTo>
                <a:lnTo>
                  <a:pt x="9138" y="4333"/>
                </a:lnTo>
                <a:lnTo>
                  <a:pt x="9192" y="4349"/>
                </a:lnTo>
                <a:lnTo>
                  <a:pt x="9238" y="4300"/>
                </a:lnTo>
                <a:lnTo>
                  <a:pt x="9192" y="4382"/>
                </a:lnTo>
                <a:lnTo>
                  <a:pt x="9146" y="4382"/>
                </a:lnTo>
                <a:lnTo>
                  <a:pt x="9053" y="4560"/>
                </a:lnTo>
                <a:lnTo>
                  <a:pt x="9076" y="4576"/>
                </a:lnTo>
                <a:lnTo>
                  <a:pt x="9099" y="4528"/>
                </a:lnTo>
                <a:lnTo>
                  <a:pt x="9153" y="4528"/>
                </a:lnTo>
                <a:lnTo>
                  <a:pt x="9207" y="4463"/>
                </a:lnTo>
                <a:lnTo>
                  <a:pt x="9269" y="4479"/>
                </a:lnTo>
                <a:lnTo>
                  <a:pt x="9262" y="4463"/>
                </a:lnTo>
                <a:lnTo>
                  <a:pt x="9308" y="4447"/>
                </a:lnTo>
                <a:lnTo>
                  <a:pt x="9300" y="4430"/>
                </a:lnTo>
                <a:lnTo>
                  <a:pt x="9432" y="4430"/>
                </a:lnTo>
                <a:lnTo>
                  <a:pt x="9463" y="4349"/>
                </a:lnTo>
                <a:lnTo>
                  <a:pt x="9408" y="4349"/>
                </a:lnTo>
                <a:lnTo>
                  <a:pt x="9455" y="4268"/>
                </a:lnTo>
                <a:lnTo>
                  <a:pt x="9470" y="4122"/>
                </a:lnTo>
                <a:lnTo>
                  <a:pt x="9385" y="4122"/>
                </a:lnTo>
                <a:lnTo>
                  <a:pt x="9347" y="3992"/>
                </a:lnTo>
                <a:lnTo>
                  <a:pt x="9393" y="4008"/>
                </a:lnTo>
                <a:lnTo>
                  <a:pt x="9378" y="3927"/>
                </a:lnTo>
                <a:lnTo>
                  <a:pt x="9316" y="3846"/>
                </a:lnTo>
                <a:lnTo>
                  <a:pt x="9292" y="3716"/>
                </a:lnTo>
                <a:lnTo>
                  <a:pt x="9169" y="3619"/>
                </a:lnTo>
                <a:lnTo>
                  <a:pt x="9223" y="3603"/>
                </a:lnTo>
                <a:lnTo>
                  <a:pt x="9200" y="3586"/>
                </a:lnTo>
                <a:lnTo>
                  <a:pt x="9246" y="3538"/>
                </a:lnTo>
                <a:lnTo>
                  <a:pt x="9285" y="3424"/>
                </a:lnTo>
                <a:lnTo>
                  <a:pt x="9153" y="3392"/>
                </a:lnTo>
                <a:lnTo>
                  <a:pt x="9169" y="3359"/>
                </a:lnTo>
                <a:lnTo>
                  <a:pt x="9161" y="3359"/>
                </a:lnTo>
                <a:lnTo>
                  <a:pt x="9207" y="3278"/>
                </a:lnTo>
                <a:lnTo>
                  <a:pt x="9177" y="3246"/>
                </a:lnTo>
                <a:close/>
                <a:moveTo>
                  <a:pt x="1801" y="4430"/>
                </a:moveTo>
                <a:lnTo>
                  <a:pt x="1778" y="4495"/>
                </a:lnTo>
                <a:lnTo>
                  <a:pt x="1817" y="4479"/>
                </a:lnTo>
                <a:lnTo>
                  <a:pt x="1809" y="4512"/>
                </a:lnTo>
                <a:lnTo>
                  <a:pt x="1778" y="4528"/>
                </a:lnTo>
                <a:lnTo>
                  <a:pt x="1786" y="4528"/>
                </a:lnTo>
                <a:lnTo>
                  <a:pt x="1770" y="4560"/>
                </a:lnTo>
                <a:lnTo>
                  <a:pt x="1801" y="4560"/>
                </a:lnTo>
                <a:lnTo>
                  <a:pt x="1809" y="4544"/>
                </a:lnTo>
                <a:lnTo>
                  <a:pt x="1817" y="4593"/>
                </a:lnTo>
                <a:lnTo>
                  <a:pt x="1848" y="4625"/>
                </a:lnTo>
                <a:lnTo>
                  <a:pt x="1817" y="4674"/>
                </a:lnTo>
                <a:lnTo>
                  <a:pt x="1848" y="4674"/>
                </a:lnTo>
                <a:lnTo>
                  <a:pt x="1840" y="4690"/>
                </a:lnTo>
                <a:lnTo>
                  <a:pt x="1855" y="4706"/>
                </a:lnTo>
                <a:lnTo>
                  <a:pt x="1840" y="4722"/>
                </a:lnTo>
                <a:lnTo>
                  <a:pt x="1909" y="4690"/>
                </a:lnTo>
                <a:lnTo>
                  <a:pt x="1894" y="4804"/>
                </a:lnTo>
                <a:lnTo>
                  <a:pt x="1956" y="4787"/>
                </a:lnTo>
                <a:lnTo>
                  <a:pt x="1925" y="4528"/>
                </a:lnTo>
                <a:lnTo>
                  <a:pt x="1801" y="4430"/>
                </a:lnTo>
                <a:close/>
                <a:moveTo>
                  <a:pt x="1956" y="4787"/>
                </a:moveTo>
                <a:lnTo>
                  <a:pt x="1956" y="4804"/>
                </a:lnTo>
                <a:lnTo>
                  <a:pt x="1964" y="4787"/>
                </a:lnTo>
                <a:close/>
                <a:moveTo>
                  <a:pt x="5450" y="4917"/>
                </a:moveTo>
                <a:lnTo>
                  <a:pt x="5454" y="4919"/>
                </a:lnTo>
                <a:lnTo>
                  <a:pt x="5458" y="4917"/>
                </a:lnTo>
                <a:close/>
                <a:moveTo>
                  <a:pt x="1933" y="4982"/>
                </a:moveTo>
                <a:lnTo>
                  <a:pt x="1917" y="4998"/>
                </a:lnTo>
                <a:lnTo>
                  <a:pt x="1925" y="4982"/>
                </a:lnTo>
                <a:close/>
                <a:moveTo>
                  <a:pt x="6076" y="4998"/>
                </a:moveTo>
                <a:close/>
                <a:moveTo>
                  <a:pt x="6100" y="4333"/>
                </a:moveTo>
                <a:lnTo>
                  <a:pt x="6061" y="4349"/>
                </a:lnTo>
                <a:lnTo>
                  <a:pt x="5906" y="4739"/>
                </a:lnTo>
                <a:lnTo>
                  <a:pt x="5868" y="4755"/>
                </a:lnTo>
                <a:lnTo>
                  <a:pt x="5845" y="4787"/>
                </a:lnTo>
                <a:lnTo>
                  <a:pt x="5852" y="4771"/>
                </a:lnTo>
                <a:lnTo>
                  <a:pt x="5821" y="4804"/>
                </a:lnTo>
                <a:lnTo>
                  <a:pt x="5875" y="4804"/>
                </a:lnTo>
                <a:lnTo>
                  <a:pt x="5798" y="4917"/>
                </a:lnTo>
                <a:lnTo>
                  <a:pt x="6007" y="4917"/>
                </a:lnTo>
                <a:lnTo>
                  <a:pt x="5984" y="4966"/>
                </a:lnTo>
                <a:lnTo>
                  <a:pt x="6069" y="4950"/>
                </a:lnTo>
                <a:lnTo>
                  <a:pt x="5991" y="5079"/>
                </a:lnTo>
                <a:lnTo>
                  <a:pt x="6084" y="4966"/>
                </a:lnTo>
                <a:lnTo>
                  <a:pt x="6076" y="4998"/>
                </a:lnTo>
                <a:lnTo>
                  <a:pt x="6107" y="4917"/>
                </a:lnTo>
                <a:lnTo>
                  <a:pt x="6123" y="4982"/>
                </a:lnTo>
                <a:lnTo>
                  <a:pt x="6092" y="5079"/>
                </a:lnTo>
                <a:lnTo>
                  <a:pt x="6131" y="5031"/>
                </a:lnTo>
                <a:lnTo>
                  <a:pt x="6123" y="5112"/>
                </a:lnTo>
                <a:lnTo>
                  <a:pt x="6154" y="5096"/>
                </a:lnTo>
                <a:lnTo>
                  <a:pt x="6192" y="4933"/>
                </a:lnTo>
                <a:lnTo>
                  <a:pt x="6161" y="4982"/>
                </a:lnTo>
                <a:lnTo>
                  <a:pt x="6192" y="4869"/>
                </a:lnTo>
                <a:lnTo>
                  <a:pt x="6138" y="4950"/>
                </a:lnTo>
                <a:lnTo>
                  <a:pt x="6146" y="4885"/>
                </a:lnTo>
                <a:lnTo>
                  <a:pt x="6131" y="4885"/>
                </a:lnTo>
                <a:lnTo>
                  <a:pt x="6192" y="4787"/>
                </a:lnTo>
                <a:lnTo>
                  <a:pt x="6123" y="4836"/>
                </a:lnTo>
                <a:lnTo>
                  <a:pt x="6154" y="4787"/>
                </a:lnTo>
                <a:lnTo>
                  <a:pt x="6138" y="4771"/>
                </a:lnTo>
                <a:lnTo>
                  <a:pt x="6146" y="4755"/>
                </a:lnTo>
                <a:lnTo>
                  <a:pt x="6131" y="4771"/>
                </a:lnTo>
                <a:lnTo>
                  <a:pt x="6177" y="4690"/>
                </a:lnTo>
                <a:lnTo>
                  <a:pt x="6123" y="4674"/>
                </a:lnTo>
                <a:lnTo>
                  <a:pt x="6131" y="4641"/>
                </a:lnTo>
                <a:lnTo>
                  <a:pt x="6069" y="4722"/>
                </a:lnTo>
                <a:lnTo>
                  <a:pt x="6084" y="4641"/>
                </a:lnTo>
                <a:lnTo>
                  <a:pt x="6069" y="4674"/>
                </a:lnTo>
                <a:lnTo>
                  <a:pt x="6076" y="4658"/>
                </a:lnTo>
                <a:lnTo>
                  <a:pt x="6030" y="4658"/>
                </a:lnTo>
                <a:lnTo>
                  <a:pt x="6046" y="4625"/>
                </a:lnTo>
                <a:lnTo>
                  <a:pt x="6030" y="4641"/>
                </a:lnTo>
                <a:lnTo>
                  <a:pt x="6076" y="4576"/>
                </a:lnTo>
                <a:lnTo>
                  <a:pt x="5991" y="4641"/>
                </a:lnTo>
                <a:lnTo>
                  <a:pt x="6084" y="4398"/>
                </a:lnTo>
                <a:lnTo>
                  <a:pt x="6092" y="4365"/>
                </a:lnTo>
                <a:lnTo>
                  <a:pt x="6115" y="4333"/>
                </a:lnTo>
                <a:close/>
                <a:moveTo>
                  <a:pt x="18106" y="5112"/>
                </a:moveTo>
                <a:lnTo>
                  <a:pt x="18160" y="5209"/>
                </a:lnTo>
                <a:lnTo>
                  <a:pt x="18121" y="5128"/>
                </a:lnTo>
                <a:lnTo>
                  <a:pt x="18106" y="5112"/>
                </a:lnTo>
                <a:close/>
                <a:moveTo>
                  <a:pt x="17603" y="3879"/>
                </a:moveTo>
                <a:lnTo>
                  <a:pt x="17595" y="3911"/>
                </a:lnTo>
                <a:lnTo>
                  <a:pt x="17657" y="3992"/>
                </a:lnTo>
                <a:lnTo>
                  <a:pt x="17642" y="4025"/>
                </a:lnTo>
                <a:lnTo>
                  <a:pt x="17727" y="4300"/>
                </a:lnTo>
                <a:lnTo>
                  <a:pt x="18082" y="5226"/>
                </a:lnTo>
                <a:lnTo>
                  <a:pt x="18075" y="5096"/>
                </a:lnTo>
                <a:lnTo>
                  <a:pt x="18106" y="5112"/>
                </a:lnTo>
                <a:lnTo>
                  <a:pt x="18005" y="4933"/>
                </a:lnTo>
                <a:lnTo>
                  <a:pt x="17974" y="4690"/>
                </a:lnTo>
                <a:lnTo>
                  <a:pt x="18090" y="4787"/>
                </a:lnTo>
                <a:lnTo>
                  <a:pt x="17603" y="3879"/>
                </a:lnTo>
                <a:close/>
                <a:moveTo>
                  <a:pt x="18508" y="5290"/>
                </a:moveTo>
                <a:lnTo>
                  <a:pt x="18469" y="5307"/>
                </a:lnTo>
                <a:lnTo>
                  <a:pt x="18477" y="5339"/>
                </a:lnTo>
                <a:lnTo>
                  <a:pt x="18454" y="5453"/>
                </a:lnTo>
                <a:lnTo>
                  <a:pt x="18454" y="5469"/>
                </a:lnTo>
                <a:lnTo>
                  <a:pt x="18469" y="5388"/>
                </a:lnTo>
                <a:lnTo>
                  <a:pt x="18523" y="5323"/>
                </a:lnTo>
                <a:lnTo>
                  <a:pt x="18508" y="5290"/>
                </a:lnTo>
                <a:close/>
                <a:moveTo>
                  <a:pt x="18399" y="5469"/>
                </a:moveTo>
                <a:lnTo>
                  <a:pt x="18399" y="5566"/>
                </a:lnTo>
                <a:lnTo>
                  <a:pt x="18415" y="5599"/>
                </a:lnTo>
                <a:lnTo>
                  <a:pt x="18438" y="5469"/>
                </a:lnTo>
                <a:close/>
                <a:moveTo>
                  <a:pt x="4090" y="4739"/>
                </a:moveTo>
                <a:lnTo>
                  <a:pt x="4260" y="4901"/>
                </a:lnTo>
                <a:lnTo>
                  <a:pt x="4236" y="4950"/>
                </a:lnTo>
                <a:lnTo>
                  <a:pt x="4252" y="5015"/>
                </a:lnTo>
                <a:lnTo>
                  <a:pt x="4236" y="5047"/>
                </a:lnTo>
                <a:lnTo>
                  <a:pt x="4252" y="5079"/>
                </a:lnTo>
                <a:lnTo>
                  <a:pt x="4236" y="5096"/>
                </a:lnTo>
                <a:lnTo>
                  <a:pt x="4244" y="5096"/>
                </a:lnTo>
                <a:lnTo>
                  <a:pt x="4229" y="5128"/>
                </a:lnTo>
                <a:lnTo>
                  <a:pt x="4399" y="5193"/>
                </a:lnTo>
                <a:lnTo>
                  <a:pt x="4391" y="5209"/>
                </a:lnTo>
                <a:lnTo>
                  <a:pt x="4422" y="5209"/>
                </a:lnTo>
                <a:lnTo>
                  <a:pt x="4422" y="5226"/>
                </a:lnTo>
                <a:lnTo>
                  <a:pt x="4453" y="5274"/>
                </a:lnTo>
                <a:lnTo>
                  <a:pt x="4468" y="5404"/>
                </a:lnTo>
                <a:lnTo>
                  <a:pt x="4476" y="5404"/>
                </a:lnTo>
                <a:lnTo>
                  <a:pt x="4476" y="5420"/>
                </a:lnTo>
                <a:lnTo>
                  <a:pt x="4461" y="5404"/>
                </a:lnTo>
                <a:lnTo>
                  <a:pt x="4445" y="5453"/>
                </a:lnTo>
                <a:lnTo>
                  <a:pt x="4391" y="5436"/>
                </a:lnTo>
                <a:lnTo>
                  <a:pt x="4383" y="5420"/>
                </a:lnTo>
                <a:lnTo>
                  <a:pt x="4399" y="5388"/>
                </a:lnTo>
                <a:lnTo>
                  <a:pt x="4391" y="5388"/>
                </a:lnTo>
                <a:lnTo>
                  <a:pt x="4391" y="5339"/>
                </a:lnTo>
                <a:lnTo>
                  <a:pt x="4360" y="5339"/>
                </a:lnTo>
                <a:lnTo>
                  <a:pt x="4252" y="5696"/>
                </a:lnTo>
                <a:lnTo>
                  <a:pt x="4236" y="5534"/>
                </a:lnTo>
                <a:lnTo>
                  <a:pt x="4182" y="5583"/>
                </a:lnTo>
                <a:lnTo>
                  <a:pt x="4260" y="5355"/>
                </a:lnTo>
                <a:lnTo>
                  <a:pt x="4252" y="5307"/>
                </a:lnTo>
                <a:lnTo>
                  <a:pt x="4182" y="5258"/>
                </a:lnTo>
                <a:lnTo>
                  <a:pt x="4113" y="5420"/>
                </a:lnTo>
                <a:lnTo>
                  <a:pt x="4128" y="5339"/>
                </a:lnTo>
                <a:lnTo>
                  <a:pt x="3974" y="5842"/>
                </a:lnTo>
                <a:lnTo>
                  <a:pt x="3896" y="5891"/>
                </a:lnTo>
                <a:lnTo>
                  <a:pt x="3989" y="5453"/>
                </a:lnTo>
                <a:lnTo>
                  <a:pt x="3958" y="5453"/>
                </a:lnTo>
                <a:lnTo>
                  <a:pt x="4059" y="5226"/>
                </a:lnTo>
                <a:lnTo>
                  <a:pt x="4059" y="5258"/>
                </a:lnTo>
                <a:lnTo>
                  <a:pt x="4090" y="5226"/>
                </a:lnTo>
                <a:lnTo>
                  <a:pt x="4074" y="5274"/>
                </a:lnTo>
                <a:lnTo>
                  <a:pt x="4167" y="5193"/>
                </a:lnTo>
                <a:lnTo>
                  <a:pt x="4198" y="5226"/>
                </a:lnTo>
                <a:lnTo>
                  <a:pt x="4206" y="5209"/>
                </a:lnTo>
                <a:lnTo>
                  <a:pt x="4252" y="5209"/>
                </a:lnTo>
                <a:lnTo>
                  <a:pt x="4198" y="5128"/>
                </a:lnTo>
                <a:lnTo>
                  <a:pt x="4213" y="5096"/>
                </a:lnTo>
                <a:lnTo>
                  <a:pt x="4059" y="5128"/>
                </a:lnTo>
                <a:lnTo>
                  <a:pt x="4051" y="5079"/>
                </a:lnTo>
                <a:lnTo>
                  <a:pt x="4005" y="5079"/>
                </a:lnTo>
                <a:lnTo>
                  <a:pt x="4005" y="5015"/>
                </a:lnTo>
                <a:lnTo>
                  <a:pt x="3842" y="5112"/>
                </a:lnTo>
                <a:lnTo>
                  <a:pt x="3842" y="5063"/>
                </a:lnTo>
                <a:lnTo>
                  <a:pt x="3780" y="5079"/>
                </a:lnTo>
                <a:lnTo>
                  <a:pt x="4043" y="4804"/>
                </a:lnTo>
                <a:lnTo>
                  <a:pt x="4059" y="4771"/>
                </a:lnTo>
                <a:lnTo>
                  <a:pt x="4074" y="4771"/>
                </a:lnTo>
                <a:lnTo>
                  <a:pt x="4051" y="4820"/>
                </a:lnTo>
                <a:lnTo>
                  <a:pt x="4090" y="4771"/>
                </a:lnTo>
                <a:lnTo>
                  <a:pt x="4090" y="4739"/>
                </a:lnTo>
                <a:close/>
                <a:moveTo>
                  <a:pt x="9973" y="5712"/>
                </a:moveTo>
                <a:lnTo>
                  <a:pt x="9965" y="5745"/>
                </a:lnTo>
                <a:lnTo>
                  <a:pt x="9919" y="5793"/>
                </a:lnTo>
                <a:lnTo>
                  <a:pt x="9926" y="5810"/>
                </a:lnTo>
                <a:lnTo>
                  <a:pt x="9926" y="5875"/>
                </a:lnTo>
                <a:lnTo>
                  <a:pt x="9965" y="5940"/>
                </a:lnTo>
                <a:lnTo>
                  <a:pt x="9973" y="5712"/>
                </a:lnTo>
                <a:close/>
                <a:moveTo>
                  <a:pt x="18082" y="5307"/>
                </a:moveTo>
                <a:lnTo>
                  <a:pt x="18168" y="5664"/>
                </a:lnTo>
                <a:lnTo>
                  <a:pt x="18113" y="5647"/>
                </a:lnTo>
                <a:lnTo>
                  <a:pt x="18113" y="5745"/>
                </a:lnTo>
                <a:lnTo>
                  <a:pt x="18198" y="5940"/>
                </a:lnTo>
                <a:lnTo>
                  <a:pt x="18198" y="5891"/>
                </a:lnTo>
                <a:lnTo>
                  <a:pt x="18229" y="5891"/>
                </a:lnTo>
                <a:lnTo>
                  <a:pt x="18160" y="5810"/>
                </a:lnTo>
                <a:lnTo>
                  <a:pt x="18168" y="5761"/>
                </a:lnTo>
                <a:lnTo>
                  <a:pt x="18198" y="5793"/>
                </a:lnTo>
                <a:lnTo>
                  <a:pt x="18245" y="5777"/>
                </a:lnTo>
                <a:lnTo>
                  <a:pt x="18353" y="5858"/>
                </a:lnTo>
                <a:lnTo>
                  <a:pt x="18345" y="5777"/>
                </a:lnTo>
                <a:lnTo>
                  <a:pt x="18446" y="5631"/>
                </a:lnTo>
                <a:lnTo>
                  <a:pt x="18423" y="5647"/>
                </a:lnTo>
                <a:lnTo>
                  <a:pt x="18384" y="5599"/>
                </a:lnTo>
                <a:lnTo>
                  <a:pt x="18361" y="5485"/>
                </a:lnTo>
                <a:lnTo>
                  <a:pt x="18314" y="5534"/>
                </a:lnTo>
                <a:lnTo>
                  <a:pt x="18082" y="5307"/>
                </a:lnTo>
                <a:close/>
                <a:moveTo>
                  <a:pt x="10862" y="6134"/>
                </a:moveTo>
                <a:lnTo>
                  <a:pt x="10885" y="6167"/>
                </a:lnTo>
                <a:lnTo>
                  <a:pt x="10865" y="6137"/>
                </a:lnTo>
                <a:lnTo>
                  <a:pt x="10862" y="6134"/>
                </a:lnTo>
                <a:close/>
                <a:moveTo>
                  <a:pt x="11735" y="5015"/>
                </a:moveTo>
                <a:lnTo>
                  <a:pt x="11728" y="5031"/>
                </a:lnTo>
                <a:lnTo>
                  <a:pt x="11766" y="5031"/>
                </a:lnTo>
                <a:lnTo>
                  <a:pt x="11728" y="5079"/>
                </a:lnTo>
                <a:lnTo>
                  <a:pt x="11728" y="5112"/>
                </a:lnTo>
                <a:lnTo>
                  <a:pt x="11689" y="5112"/>
                </a:lnTo>
                <a:lnTo>
                  <a:pt x="11735" y="5193"/>
                </a:lnTo>
                <a:lnTo>
                  <a:pt x="11712" y="5226"/>
                </a:lnTo>
                <a:lnTo>
                  <a:pt x="11697" y="5290"/>
                </a:lnTo>
                <a:lnTo>
                  <a:pt x="11643" y="5307"/>
                </a:lnTo>
                <a:lnTo>
                  <a:pt x="11650" y="5323"/>
                </a:lnTo>
                <a:lnTo>
                  <a:pt x="11635" y="5339"/>
                </a:lnTo>
                <a:lnTo>
                  <a:pt x="11967" y="5745"/>
                </a:lnTo>
                <a:lnTo>
                  <a:pt x="11967" y="5972"/>
                </a:lnTo>
                <a:lnTo>
                  <a:pt x="11217" y="5972"/>
                </a:lnTo>
                <a:lnTo>
                  <a:pt x="11264" y="6053"/>
                </a:lnTo>
                <a:lnTo>
                  <a:pt x="11202" y="6086"/>
                </a:lnTo>
                <a:lnTo>
                  <a:pt x="11217" y="6102"/>
                </a:lnTo>
                <a:lnTo>
                  <a:pt x="11148" y="6118"/>
                </a:lnTo>
                <a:lnTo>
                  <a:pt x="11132" y="6102"/>
                </a:lnTo>
                <a:lnTo>
                  <a:pt x="11140" y="6118"/>
                </a:lnTo>
                <a:lnTo>
                  <a:pt x="11094" y="6102"/>
                </a:lnTo>
                <a:lnTo>
                  <a:pt x="11040" y="6167"/>
                </a:lnTo>
                <a:lnTo>
                  <a:pt x="11156" y="6005"/>
                </a:lnTo>
                <a:lnTo>
                  <a:pt x="11194" y="6021"/>
                </a:lnTo>
                <a:lnTo>
                  <a:pt x="11102" y="5777"/>
                </a:lnTo>
                <a:lnTo>
                  <a:pt x="11163" y="5453"/>
                </a:lnTo>
                <a:lnTo>
                  <a:pt x="11179" y="5388"/>
                </a:lnTo>
                <a:lnTo>
                  <a:pt x="11179" y="5420"/>
                </a:lnTo>
                <a:lnTo>
                  <a:pt x="11210" y="5323"/>
                </a:lnTo>
                <a:lnTo>
                  <a:pt x="11202" y="5274"/>
                </a:lnTo>
                <a:lnTo>
                  <a:pt x="11303" y="5079"/>
                </a:lnTo>
                <a:lnTo>
                  <a:pt x="11326" y="5096"/>
                </a:lnTo>
                <a:lnTo>
                  <a:pt x="11310" y="5015"/>
                </a:lnTo>
                <a:lnTo>
                  <a:pt x="11372" y="5112"/>
                </a:lnTo>
                <a:lnTo>
                  <a:pt x="11310" y="5128"/>
                </a:lnTo>
                <a:lnTo>
                  <a:pt x="11364" y="5193"/>
                </a:lnTo>
                <a:lnTo>
                  <a:pt x="11426" y="5193"/>
                </a:lnTo>
                <a:lnTo>
                  <a:pt x="11434" y="5242"/>
                </a:lnTo>
                <a:lnTo>
                  <a:pt x="11380" y="5307"/>
                </a:lnTo>
                <a:lnTo>
                  <a:pt x="11449" y="5372"/>
                </a:lnTo>
                <a:lnTo>
                  <a:pt x="11449" y="5453"/>
                </a:lnTo>
                <a:lnTo>
                  <a:pt x="11496" y="5453"/>
                </a:lnTo>
                <a:lnTo>
                  <a:pt x="11573" y="5355"/>
                </a:lnTo>
                <a:lnTo>
                  <a:pt x="11612" y="5372"/>
                </a:lnTo>
                <a:lnTo>
                  <a:pt x="11627" y="5307"/>
                </a:lnTo>
                <a:lnTo>
                  <a:pt x="11550" y="5307"/>
                </a:lnTo>
                <a:lnTo>
                  <a:pt x="11519" y="5209"/>
                </a:lnTo>
                <a:lnTo>
                  <a:pt x="11534" y="5144"/>
                </a:lnTo>
                <a:lnTo>
                  <a:pt x="11527" y="5193"/>
                </a:lnTo>
                <a:lnTo>
                  <a:pt x="11735" y="5015"/>
                </a:lnTo>
                <a:close/>
                <a:moveTo>
                  <a:pt x="10885" y="6167"/>
                </a:moveTo>
                <a:close/>
                <a:moveTo>
                  <a:pt x="10885" y="6167"/>
                </a:moveTo>
                <a:close/>
                <a:moveTo>
                  <a:pt x="9903" y="6021"/>
                </a:moveTo>
                <a:lnTo>
                  <a:pt x="9903" y="6069"/>
                </a:lnTo>
                <a:lnTo>
                  <a:pt x="9919" y="6280"/>
                </a:lnTo>
                <a:lnTo>
                  <a:pt x="9988" y="6297"/>
                </a:lnTo>
                <a:lnTo>
                  <a:pt x="9988" y="6021"/>
                </a:lnTo>
                <a:close/>
                <a:moveTo>
                  <a:pt x="12516" y="5047"/>
                </a:moveTo>
                <a:lnTo>
                  <a:pt x="12555" y="5079"/>
                </a:lnTo>
                <a:lnTo>
                  <a:pt x="12570" y="5063"/>
                </a:lnTo>
                <a:lnTo>
                  <a:pt x="12601" y="5063"/>
                </a:lnTo>
                <a:lnTo>
                  <a:pt x="12655" y="5323"/>
                </a:lnTo>
                <a:lnTo>
                  <a:pt x="12539" y="5323"/>
                </a:lnTo>
                <a:lnTo>
                  <a:pt x="12563" y="5453"/>
                </a:lnTo>
                <a:lnTo>
                  <a:pt x="12493" y="5485"/>
                </a:lnTo>
                <a:lnTo>
                  <a:pt x="12524" y="5501"/>
                </a:lnTo>
                <a:lnTo>
                  <a:pt x="12578" y="5664"/>
                </a:lnTo>
                <a:lnTo>
                  <a:pt x="12601" y="5680"/>
                </a:lnTo>
                <a:lnTo>
                  <a:pt x="12617" y="5712"/>
                </a:lnTo>
                <a:lnTo>
                  <a:pt x="12655" y="5729"/>
                </a:lnTo>
                <a:lnTo>
                  <a:pt x="12709" y="5988"/>
                </a:lnTo>
                <a:lnTo>
                  <a:pt x="12709" y="5842"/>
                </a:lnTo>
                <a:lnTo>
                  <a:pt x="12825" y="6005"/>
                </a:lnTo>
                <a:lnTo>
                  <a:pt x="12810" y="6069"/>
                </a:lnTo>
                <a:lnTo>
                  <a:pt x="12717" y="6005"/>
                </a:lnTo>
                <a:lnTo>
                  <a:pt x="12748" y="6199"/>
                </a:lnTo>
                <a:lnTo>
                  <a:pt x="12771" y="6167"/>
                </a:lnTo>
                <a:lnTo>
                  <a:pt x="12787" y="6232"/>
                </a:lnTo>
                <a:lnTo>
                  <a:pt x="12764" y="6232"/>
                </a:lnTo>
                <a:lnTo>
                  <a:pt x="12764" y="6280"/>
                </a:lnTo>
                <a:lnTo>
                  <a:pt x="12795" y="6297"/>
                </a:lnTo>
                <a:lnTo>
                  <a:pt x="12833" y="6670"/>
                </a:lnTo>
                <a:lnTo>
                  <a:pt x="12849" y="6670"/>
                </a:lnTo>
                <a:lnTo>
                  <a:pt x="12833" y="6686"/>
                </a:lnTo>
                <a:lnTo>
                  <a:pt x="12833" y="6670"/>
                </a:lnTo>
                <a:lnTo>
                  <a:pt x="12655" y="6686"/>
                </a:lnTo>
                <a:lnTo>
                  <a:pt x="12516" y="6524"/>
                </a:lnTo>
                <a:lnTo>
                  <a:pt x="12501" y="6297"/>
                </a:lnTo>
                <a:lnTo>
                  <a:pt x="12508" y="6329"/>
                </a:lnTo>
                <a:lnTo>
                  <a:pt x="12570" y="6134"/>
                </a:lnTo>
                <a:lnTo>
                  <a:pt x="12338" y="5664"/>
                </a:lnTo>
                <a:lnTo>
                  <a:pt x="12338" y="5566"/>
                </a:lnTo>
                <a:lnTo>
                  <a:pt x="12331" y="5615"/>
                </a:lnTo>
                <a:lnTo>
                  <a:pt x="12269" y="5436"/>
                </a:lnTo>
                <a:lnTo>
                  <a:pt x="12277" y="5404"/>
                </a:lnTo>
                <a:lnTo>
                  <a:pt x="12284" y="5404"/>
                </a:lnTo>
                <a:lnTo>
                  <a:pt x="12292" y="5258"/>
                </a:lnTo>
                <a:lnTo>
                  <a:pt x="12308" y="5274"/>
                </a:lnTo>
                <a:lnTo>
                  <a:pt x="12369" y="5226"/>
                </a:lnTo>
                <a:lnTo>
                  <a:pt x="12362" y="5193"/>
                </a:lnTo>
                <a:lnTo>
                  <a:pt x="12393" y="5161"/>
                </a:lnTo>
                <a:lnTo>
                  <a:pt x="12400" y="5144"/>
                </a:lnTo>
                <a:lnTo>
                  <a:pt x="12393" y="5128"/>
                </a:lnTo>
                <a:lnTo>
                  <a:pt x="12516" y="5047"/>
                </a:lnTo>
                <a:close/>
                <a:moveTo>
                  <a:pt x="10383" y="6443"/>
                </a:moveTo>
                <a:lnTo>
                  <a:pt x="10243" y="6475"/>
                </a:lnTo>
                <a:lnTo>
                  <a:pt x="10197" y="6459"/>
                </a:lnTo>
                <a:lnTo>
                  <a:pt x="10359" y="6702"/>
                </a:lnTo>
                <a:lnTo>
                  <a:pt x="10367" y="6654"/>
                </a:lnTo>
                <a:lnTo>
                  <a:pt x="10359" y="6605"/>
                </a:lnTo>
                <a:lnTo>
                  <a:pt x="10383" y="6443"/>
                </a:lnTo>
                <a:close/>
                <a:moveTo>
                  <a:pt x="11086" y="6929"/>
                </a:moveTo>
                <a:lnTo>
                  <a:pt x="11047" y="6962"/>
                </a:lnTo>
                <a:lnTo>
                  <a:pt x="11055" y="6962"/>
                </a:lnTo>
                <a:lnTo>
                  <a:pt x="11086" y="6929"/>
                </a:lnTo>
                <a:close/>
                <a:moveTo>
                  <a:pt x="10916" y="6881"/>
                </a:moveTo>
                <a:lnTo>
                  <a:pt x="10908" y="6897"/>
                </a:lnTo>
                <a:lnTo>
                  <a:pt x="10908" y="6946"/>
                </a:lnTo>
                <a:lnTo>
                  <a:pt x="10986" y="6995"/>
                </a:lnTo>
                <a:lnTo>
                  <a:pt x="11047" y="6962"/>
                </a:lnTo>
                <a:lnTo>
                  <a:pt x="11040" y="6929"/>
                </a:lnTo>
                <a:lnTo>
                  <a:pt x="10939" y="6913"/>
                </a:lnTo>
                <a:lnTo>
                  <a:pt x="10947" y="6897"/>
                </a:lnTo>
                <a:lnTo>
                  <a:pt x="10916" y="6881"/>
                </a:lnTo>
                <a:close/>
                <a:moveTo>
                  <a:pt x="11612" y="6881"/>
                </a:moveTo>
                <a:lnTo>
                  <a:pt x="11473" y="6978"/>
                </a:lnTo>
                <a:lnTo>
                  <a:pt x="11527" y="7059"/>
                </a:lnTo>
                <a:lnTo>
                  <a:pt x="11589" y="6995"/>
                </a:lnTo>
                <a:lnTo>
                  <a:pt x="11612" y="6897"/>
                </a:lnTo>
                <a:lnTo>
                  <a:pt x="11612" y="6881"/>
                </a:lnTo>
                <a:close/>
                <a:moveTo>
                  <a:pt x="18260" y="5956"/>
                </a:moveTo>
                <a:lnTo>
                  <a:pt x="18237" y="5972"/>
                </a:lnTo>
                <a:lnTo>
                  <a:pt x="18268" y="5988"/>
                </a:lnTo>
                <a:lnTo>
                  <a:pt x="18253" y="6037"/>
                </a:lnTo>
                <a:lnTo>
                  <a:pt x="18214" y="5972"/>
                </a:lnTo>
                <a:lnTo>
                  <a:pt x="18222" y="6021"/>
                </a:lnTo>
                <a:lnTo>
                  <a:pt x="18214" y="6053"/>
                </a:lnTo>
                <a:lnTo>
                  <a:pt x="18237" y="6167"/>
                </a:lnTo>
                <a:lnTo>
                  <a:pt x="18229" y="6167"/>
                </a:lnTo>
                <a:lnTo>
                  <a:pt x="18283" y="6475"/>
                </a:lnTo>
                <a:lnTo>
                  <a:pt x="18268" y="6524"/>
                </a:lnTo>
                <a:lnTo>
                  <a:pt x="18253" y="6621"/>
                </a:lnTo>
                <a:lnTo>
                  <a:pt x="18214" y="6686"/>
                </a:lnTo>
                <a:lnTo>
                  <a:pt x="18175" y="6654"/>
                </a:lnTo>
                <a:lnTo>
                  <a:pt x="18183" y="6572"/>
                </a:lnTo>
                <a:lnTo>
                  <a:pt x="18152" y="6621"/>
                </a:lnTo>
                <a:lnTo>
                  <a:pt x="18168" y="6865"/>
                </a:lnTo>
                <a:lnTo>
                  <a:pt x="18121" y="6897"/>
                </a:lnTo>
                <a:lnTo>
                  <a:pt x="18098" y="6881"/>
                </a:lnTo>
                <a:lnTo>
                  <a:pt x="17951" y="6978"/>
                </a:lnTo>
                <a:lnTo>
                  <a:pt x="17897" y="7157"/>
                </a:lnTo>
                <a:lnTo>
                  <a:pt x="17982" y="7173"/>
                </a:lnTo>
                <a:lnTo>
                  <a:pt x="17974" y="7108"/>
                </a:lnTo>
                <a:lnTo>
                  <a:pt x="18168" y="7059"/>
                </a:lnTo>
                <a:lnTo>
                  <a:pt x="18160" y="7108"/>
                </a:lnTo>
                <a:lnTo>
                  <a:pt x="18214" y="7238"/>
                </a:lnTo>
                <a:lnTo>
                  <a:pt x="18268" y="7108"/>
                </a:lnTo>
                <a:lnTo>
                  <a:pt x="18237" y="6995"/>
                </a:lnTo>
                <a:lnTo>
                  <a:pt x="18260" y="7043"/>
                </a:lnTo>
                <a:lnTo>
                  <a:pt x="18260" y="7011"/>
                </a:lnTo>
                <a:lnTo>
                  <a:pt x="18268" y="7059"/>
                </a:lnTo>
                <a:lnTo>
                  <a:pt x="18345" y="7059"/>
                </a:lnTo>
                <a:lnTo>
                  <a:pt x="18376" y="6978"/>
                </a:lnTo>
                <a:lnTo>
                  <a:pt x="18392" y="6978"/>
                </a:lnTo>
                <a:lnTo>
                  <a:pt x="18399" y="6946"/>
                </a:lnTo>
                <a:lnTo>
                  <a:pt x="18415" y="6946"/>
                </a:lnTo>
                <a:lnTo>
                  <a:pt x="18407" y="6881"/>
                </a:lnTo>
                <a:lnTo>
                  <a:pt x="18430" y="6897"/>
                </a:lnTo>
                <a:lnTo>
                  <a:pt x="18430" y="6946"/>
                </a:lnTo>
                <a:lnTo>
                  <a:pt x="18446" y="7011"/>
                </a:lnTo>
                <a:lnTo>
                  <a:pt x="18477" y="6865"/>
                </a:lnTo>
                <a:lnTo>
                  <a:pt x="18446" y="6800"/>
                </a:lnTo>
                <a:lnTo>
                  <a:pt x="18384" y="6443"/>
                </a:lnTo>
                <a:lnTo>
                  <a:pt x="18407" y="6426"/>
                </a:lnTo>
                <a:lnTo>
                  <a:pt x="18399" y="6329"/>
                </a:lnTo>
                <a:lnTo>
                  <a:pt x="18399" y="6313"/>
                </a:lnTo>
                <a:lnTo>
                  <a:pt x="18260" y="5956"/>
                </a:lnTo>
                <a:close/>
                <a:moveTo>
                  <a:pt x="18059" y="7108"/>
                </a:moveTo>
                <a:lnTo>
                  <a:pt x="18052" y="7157"/>
                </a:lnTo>
                <a:lnTo>
                  <a:pt x="18021" y="7140"/>
                </a:lnTo>
                <a:lnTo>
                  <a:pt x="18013" y="7189"/>
                </a:lnTo>
                <a:lnTo>
                  <a:pt x="17990" y="7254"/>
                </a:lnTo>
                <a:lnTo>
                  <a:pt x="18021" y="7286"/>
                </a:lnTo>
                <a:lnTo>
                  <a:pt x="18044" y="7352"/>
                </a:lnTo>
                <a:lnTo>
                  <a:pt x="18106" y="7238"/>
                </a:lnTo>
                <a:lnTo>
                  <a:pt x="18129" y="7270"/>
                </a:lnTo>
                <a:lnTo>
                  <a:pt x="18144" y="7189"/>
                </a:lnTo>
                <a:lnTo>
                  <a:pt x="18113" y="7108"/>
                </a:lnTo>
                <a:close/>
                <a:moveTo>
                  <a:pt x="11480" y="7562"/>
                </a:moveTo>
                <a:lnTo>
                  <a:pt x="11473" y="7579"/>
                </a:lnTo>
                <a:lnTo>
                  <a:pt x="11496" y="7595"/>
                </a:lnTo>
                <a:lnTo>
                  <a:pt x="11480" y="7562"/>
                </a:lnTo>
                <a:close/>
                <a:moveTo>
                  <a:pt x="17874" y="7189"/>
                </a:moveTo>
                <a:lnTo>
                  <a:pt x="17843" y="7238"/>
                </a:lnTo>
                <a:lnTo>
                  <a:pt x="17843" y="7270"/>
                </a:lnTo>
                <a:lnTo>
                  <a:pt x="17835" y="7254"/>
                </a:lnTo>
                <a:lnTo>
                  <a:pt x="17866" y="7335"/>
                </a:lnTo>
                <a:lnTo>
                  <a:pt x="17843" y="7303"/>
                </a:lnTo>
                <a:lnTo>
                  <a:pt x="17866" y="7384"/>
                </a:lnTo>
                <a:lnTo>
                  <a:pt x="17889" y="7335"/>
                </a:lnTo>
                <a:lnTo>
                  <a:pt x="17874" y="7303"/>
                </a:lnTo>
                <a:lnTo>
                  <a:pt x="17889" y="7319"/>
                </a:lnTo>
                <a:lnTo>
                  <a:pt x="17912" y="7384"/>
                </a:lnTo>
                <a:lnTo>
                  <a:pt x="17920" y="7579"/>
                </a:lnTo>
                <a:lnTo>
                  <a:pt x="17959" y="7611"/>
                </a:lnTo>
                <a:lnTo>
                  <a:pt x="17959" y="7530"/>
                </a:lnTo>
                <a:lnTo>
                  <a:pt x="17974" y="7644"/>
                </a:lnTo>
                <a:lnTo>
                  <a:pt x="17982" y="7611"/>
                </a:lnTo>
                <a:lnTo>
                  <a:pt x="17982" y="7579"/>
                </a:lnTo>
                <a:lnTo>
                  <a:pt x="18005" y="7579"/>
                </a:lnTo>
                <a:lnTo>
                  <a:pt x="17982" y="7270"/>
                </a:lnTo>
                <a:lnTo>
                  <a:pt x="17959" y="7270"/>
                </a:lnTo>
                <a:lnTo>
                  <a:pt x="17951" y="7205"/>
                </a:lnTo>
                <a:lnTo>
                  <a:pt x="17936" y="7222"/>
                </a:lnTo>
                <a:lnTo>
                  <a:pt x="17905" y="7189"/>
                </a:lnTo>
                <a:close/>
                <a:moveTo>
                  <a:pt x="3749" y="7838"/>
                </a:moveTo>
                <a:lnTo>
                  <a:pt x="3757" y="7855"/>
                </a:lnTo>
                <a:lnTo>
                  <a:pt x="3753" y="7839"/>
                </a:lnTo>
                <a:lnTo>
                  <a:pt x="3749" y="7838"/>
                </a:lnTo>
                <a:close/>
                <a:moveTo>
                  <a:pt x="4043" y="8471"/>
                </a:moveTo>
                <a:lnTo>
                  <a:pt x="4043" y="8472"/>
                </a:lnTo>
                <a:lnTo>
                  <a:pt x="4043" y="8488"/>
                </a:lnTo>
                <a:lnTo>
                  <a:pt x="4043" y="8471"/>
                </a:lnTo>
                <a:close/>
                <a:moveTo>
                  <a:pt x="17510" y="8585"/>
                </a:moveTo>
                <a:lnTo>
                  <a:pt x="17479" y="8601"/>
                </a:lnTo>
                <a:lnTo>
                  <a:pt x="17433" y="8845"/>
                </a:lnTo>
                <a:lnTo>
                  <a:pt x="17510" y="9120"/>
                </a:lnTo>
                <a:lnTo>
                  <a:pt x="17526" y="8650"/>
                </a:lnTo>
                <a:lnTo>
                  <a:pt x="17510" y="8585"/>
                </a:lnTo>
                <a:close/>
                <a:moveTo>
                  <a:pt x="3510" y="9185"/>
                </a:moveTo>
                <a:lnTo>
                  <a:pt x="3510" y="9202"/>
                </a:lnTo>
                <a:lnTo>
                  <a:pt x="3525" y="9185"/>
                </a:lnTo>
                <a:close/>
                <a:moveTo>
                  <a:pt x="13320" y="9380"/>
                </a:moveTo>
                <a:close/>
                <a:moveTo>
                  <a:pt x="3935" y="8926"/>
                </a:moveTo>
                <a:lnTo>
                  <a:pt x="3719" y="9072"/>
                </a:lnTo>
                <a:lnTo>
                  <a:pt x="3711" y="9104"/>
                </a:lnTo>
                <a:lnTo>
                  <a:pt x="3680" y="9137"/>
                </a:lnTo>
                <a:lnTo>
                  <a:pt x="3703" y="9120"/>
                </a:lnTo>
                <a:lnTo>
                  <a:pt x="3703" y="9153"/>
                </a:lnTo>
                <a:lnTo>
                  <a:pt x="3889" y="9007"/>
                </a:lnTo>
                <a:lnTo>
                  <a:pt x="3873" y="9039"/>
                </a:lnTo>
                <a:lnTo>
                  <a:pt x="4097" y="9185"/>
                </a:lnTo>
                <a:lnTo>
                  <a:pt x="4105" y="9283"/>
                </a:lnTo>
                <a:lnTo>
                  <a:pt x="4182" y="9331"/>
                </a:lnTo>
                <a:lnTo>
                  <a:pt x="4144" y="9461"/>
                </a:lnTo>
                <a:lnTo>
                  <a:pt x="4314" y="9429"/>
                </a:lnTo>
                <a:lnTo>
                  <a:pt x="4322" y="9445"/>
                </a:lnTo>
                <a:lnTo>
                  <a:pt x="4376" y="9429"/>
                </a:lnTo>
                <a:lnTo>
                  <a:pt x="4376" y="9380"/>
                </a:lnTo>
                <a:lnTo>
                  <a:pt x="4213" y="9218"/>
                </a:lnTo>
                <a:lnTo>
                  <a:pt x="4198" y="9185"/>
                </a:lnTo>
                <a:lnTo>
                  <a:pt x="4182" y="9169"/>
                </a:lnTo>
                <a:lnTo>
                  <a:pt x="4198" y="9169"/>
                </a:lnTo>
                <a:lnTo>
                  <a:pt x="4167" y="9137"/>
                </a:lnTo>
                <a:lnTo>
                  <a:pt x="4175" y="9153"/>
                </a:lnTo>
                <a:lnTo>
                  <a:pt x="3935" y="8926"/>
                </a:lnTo>
                <a:close/>
                <a:moveTo>
                  <a:pt x="15670" y="9461"/>
                </a:moveTo>
                <a:close/>
                <a:moveTo>
                  <a:pt x="16830" y="9429"/>
                </a:moveTo>
                <a:lnTo>
                  <a:pt x="16830" y="9445"/>
                </a:lnTo>
                <a:lnTo>
                  <a:pt x="16753" y="9477"/>
                </a:lnTo>
                <a:lnTo>
                  <a:pt x="16760" y="9477"/>
                </a:lnTo>
                <a:lnTo>
                  <a:pt x="16722" y="9575"/>
                </a:lnTo>
                <a:lnTo>
                  <a:pt x="16760" y="9705"/>
                </a:lnTo>
                <a:lnTo>
                  <a:pt x="16838" y="9656"/>
                </a:lnTo>
                <a:lnTo>
                  <a:pt x="16869" y="9510"/>
                </a:lnTo>
                <a:lnTo>
                  <a:pt x="16830" y="9429"/>
                </a:lnTo>
                <a:close/>
                <a:moveTo>
                  <a:pt x="4121" y="9672"/>
                </a:moveTo>
                <a:lnTo>
                  <a:pt x="4097" y="9688"/>
                </a:lnTo>
                <a:lnTo>
                  <a:pt x="4128" y="9786"/>
                </a:lnTo>
                <a:lnTo>
                  <a:pt x="4159" y="9802"/>
                </a:lnTo>
                <a:lnTo>
                  <a:pt x="4198" y="9769"/>
                </a:lnTo>
                <a:lnTo>
                  <a:pt x="4229" y="9769"/>
                </a:lnTo>
                <a:lnTo>
                  <a:pt x="4121" y="9672"/>
                </a:lnTo>
                <a:close/>
                <a:moveTo>
                  <a:pt x="4430" y="9477"/>
                </a:moveTo>
                <a:lnTo>
                  <a:pt x="4468" y="9526"/>
                </a:lnTo>
                <a:lnTo>
                  <a:pt x="4468" y="9591"/>
                </a:lnTo>
                <a:lnTo>
                  <a:pt x="4492" y="9672"/>
                </a:lnTo>
                <a:lnTo>
                  <a:pt x="4468" y="9688"/>
                </a:lnTo>
                <a:lnTo>
                  <a:pt x="4368" y="9656"/>
                </a:lnTo>
                <a:lnTo>
                  <a:pt x="4353" y="9705"/>
                </a:lnTo>
                <a:lnTo>
                  <a:pt x="4383" y="9753"/>
                </a:lnTo>
                <a:lnTo>
                  <a:pt x="4492" y="9721"/>
                </a:lnTo>
                <a:lnTo>
                  <a:pt x="4530" y="9769"/>
                </a:lnTo>
                <a:lnTo>
                  <a:pt x="4553" y="9818"/>
                </a:lnTo>
                <a:lnTo>
                  <a:pt x="4577" y="9721"/>
                </a:lnTo>
                <a:lnTo>
                  <a:pt x="4739" y="9721"/>
                </a:lnTo>
                <a:lnTo>
                  <a:pt x="4762" y="9640"/>
                </a:lnTo>
                <a:lnTo>
                  <a:pt x="4685" y="9575"/>
                </a:lnTo>
                <a:lnTo>
                  <a:pt x="4708" y="9559"/>
                </a:lnTo>
                <a:lnTo>
                  <a:pt x="4430" y="9477"/>
                </a:lnTo>
                <a:close/>
                <a:moveTo>
                  <a:pt x="15779" y="10094"/>
                </a:moveTo>
                <a:close/>
                <a:moveTo>
                  <a:pt x="3703" y="10191"/>
                </a:moveTo>
                <a:lnTo>
                  <a:pt x="3703" y="10208"/>
                </a:lnTo>
                <a:lnTo>
                  <a:pt x="3711" y="10224"/>
                </a:lnTo>
                <a:lnTo>
                  <a:pt x="3703" y="10191"/>
                </a:lnTo>
                <a:close/>
                <a:moveTo>
                  <a:pt x="3340" y="10532"/>
                </a:moveTo>
                <a:lnTo>
                  <a:pt x="3355" y="10548"/>
                </a:lnTo>
                <a:lnTo>
                  <a:pt x="3347" y="10532"/>
                </a:lnTo>
                <a:close/>
                <a:moveTo>
                  <a:pt x="17557" y="9672"/>
                </a:moveTo>
                <a:lnTo>
                  <a:pt x="17534" y="9786"/>
                </a:lnTo>
                <a:lnTo>
                  <a:pt x="17549" y="10078"/>
                </a:lnTo>
                <a:lnTo>
                  <a:pt x="17510" y="10045"/>
                </a:lnTo>
                <a:lnTo>
                  <a:pt x="17565" y="10305"/>
                </a:lnTo>
                <a:lnTo>
                  <a:pt x="17580" y="10273"/>
                </a:lnTo>
                <a:lnTo>
                  <a:pt x="17611" y="10338"/>
                </a:lnTo>
                <a:lnTo>
                  <a:pt x="17595" y="10451"/>
                </a:lnTo>
                <a:lnTo>
                  <a:pt x="17657" y="10467"/>
                </a:lnTo>
                <a:lnTo>
                  <a:pt x="17673" y="10419"/>
                </a:lnTo>
                <a:lnTo>
                  <a:pt x="17742" y="10532"/>
                </a:lnTo>
                <a:lnTo>
                  <a:pt x="17719" y="10435"/>
                </a:lnTo>
                <a:lnTo>
                  <a:pt x="17843" y="10646"/>
                </a:lnTo>
                <a:lnTo>
                  <a:pt x="17796" y="10467"/>
                </a:lnTo>
                <a:lnTo>
                  <a:pt x="17820" y="10451"/>
                </a:lnTo>
                <a:lnTo>
                  <a:pt x="17773" y="10419"/>
                </a:lnTo>
                <a:lnTo>
                  <a:pt x="17773" y="10451"/>
                </a:lnTo>
                <a:lnTo>
                  <a:pt x="17727" y="10370"/>
                </a:lnTo>
                <a:lnTo>
                  <a:pt x="17704" y="10386"/>
                </a:lnTo>
                <a:lnTo>
                  <a:pt x="17711" y="10419"/>
                </a:lnTo>
                <a:lnTo>
                  <a:pt x="17634" y="10208"/>
                </a:lnTo>
                <a:lnTo>
                  <a:pt x="17650" y="10078"/>
                </a:lnTo>
                <a:lnTo>
                  <a:pt x="17673" y="10029"/>
                </a:lnTo>
                <a:lnTo>
                  <a:pt x="17657" y="9705"/>
                </a:lnTo>
                <a:lnTo>
                  <a:pt x="17634" y="9721"/>
                </a:lnTo>
                <a:lnTo>
                  <a:pt x="17557" y="9672"/>
                </a:lnTo>
                <a:close/>
                <a:moveTo>
                  <a:pt x="17843" y="10646"/>
                </a:moveTo>
                <a:close/>
                <a:moveTo>
                  <a:pt x="17588" y="10500"/>
                </a:moveTo>
                <a:lnTo>
                  <a:pt x="17665" y="10695"/>
                </a:lnTo>
                <a:lnTo>
                  <a:pt x="17665" y="10565"/>
                </a:lnTo>
                <a:lnTo>
                  <a:pt x="17619" y="10500"/>
                </a:lnTo>
                <a:close/>
                <a:moveTo>
                  <a:pt x="16838" y="10743"/>
                </a:moveTo>
                <a:close/>
                <a:moveTo>
                  <a:pt x="16838" y="10743"/>
                </a:moveTo>
                <a:lnTo>
                  <a:pt x="16837" y="10749"/>
                </a:lnTo>
                <a:lnTo>
                  <a:pt x="16838" y="10759"/>
                </a:lnTo>
                <a:lnTo>
                  <a:pt x="16838" y="10743"/>
                </a:lnTo>
                <a:close/>
                <a:moveTo>
                  <a:pt x="17789" y="10646"/>
                </a:moveTo>
                <a:lnTo>
                  <a:pt x="17789" y="10759"/>
                </a:lnTo>
                <a:lnTo>
                  <a:pt x="17820" y="10727"/>
                </a:lnTo>
                <a:lnTo>
                  <a:pt x="17851" y="10776"/>
                </a:lnTo>
                <a:lnTo>
                  <a:pt x="17804" y="10662"/>
                </a:lnTo>
                <a:lnTo>
                  <a:pt x="17789" y="10646"/>
                </a:lnTo>
                <a:close/>
                <a:moveTo>
                  <a:pt x="17858" y="10646"/>
                </a:moveTo>
                <a:lnTo>
                  <a:pt x="17920" y="10857"/>
                </a:lnTo>
                <a:lnTo>
                  <a:pt x="17967" y="10889"/>
                </a:lnTo>
                <a:lnTo>
                  <a:pt x="17974" y="10889"/>
                </a:lnTo>
                <a:lnTo>
                  <a:pt x="17928" y="10678"/>
                </a:lnTo>
                <a:lnTo>
                  <a:pt x="17858" y="10646"/>
                </a:lnTo>
                <a:close/>
                <a:moveTo>
                  <a:pt x="17711" y="10759"/>
                </a:moveTo>
                <a:lnTo>
                  <a:pt x="17704" y="10776"/>
                </a:lnTo>
                <a:lnTo>
                  <a:pt x="17719" y="10792"/>
                </a:lnTo>
                <a:lnTo>
                  <a:pt x="17719" y="11003"/>
                </a:lnTo>
                <a:lnTo>
                  <a:pt x="17789" y="10857"/>
                </a:lnTo>
                <a:lnTo>
                  <a:pt x="17711" y="10759"/>
                </a:lnTo>
                <a:close/>
                <a:moveTo>
                  <a:pt x="17874" y="10824"/>
                </a:moveTo>
                <a:lnTo>
                  <a:pt x="17881" y="10889"/>
                </a:lnTo>
                <a:lnTo>
                  <a:pt x="17905" y="10938"/>
                </a:lnTo>
                <a:lnTo>
                  <a:pt x="17928" y="11068"/>
                </a:lnTo>
                <a:lnTo>
                  <a:pt x="17928" y="11003"/>
                </a:lnTo>
                <a:lnTo>
                  <a:pt x="17936" y="11035"/>
                </a:lnTo>
                <a:lnTo>
                  <a:pt x="17936" y="10970"/>
                </a:lnTo>
                <a:lnTo>
                  <a:pt x="17928" y="10938"/>
                </a:lnTo>
                <a:lnTo>
                  <a:pt x="17912" y="10841"/>
                </a:lnTo>
                <a:lnTo>
                  <a:pt x="17897" y="10857"/>
                </a:lnTo>
                <a:lnTo>
                  <a:pt x="17874" y="10824"/>
                </a:lnTo>
                <a:close/>
                <a:moveTo>
                  <a:pt x="14596" y="11084"/>
                </a:moveTo>
                <a:lnTo>
                  <a:pt x="14611" y="11149"/>
                </a:lnTo>
                <a:lnTo>
                  <a:pt x="14601" y="11102"/>
                </a:lnTo>
                <a:lnTo>
                  <a:pt x="14596" y="11084"/>
                </a:lnTo>
                <a:close/>
                <a:moveTo>
                  <a:pt x="17812" y="10922"/>
                </a:moveTo>
                <a:lnTo>
                  <a:pt x="17781" y="10954"/>
                </a:lnTo>
                <a:lnTo>
                  <a:pt x="17773" y="10987"/>
                </a:lnTo>
                <a:lnTo>
                  <a:pt x="17781" y="11052"/>
                </a:lnTo>
                <a:lnTo>
                  <a:pt x="17750" y="11100"/>
                </a:lnTo>
                <a:lnTo>
                  <a:pt x="17812" y="11214"/>
                </a:lnTo>
                <a:lnTo>
                  <a:pt x="17812" y="10922"/>
                </a:lnTo>
                <a:close/>
                <a:moveTo>
                  <a:pt x="17541" y="10857"/>
                </a:moveTo>
                <a:lnTo>
                  <a:pt x="17410" y="11311"/>
                </a:lnTo>
                <a:lnTo>
                  <a:pt x="17410" y="11327"/>
                </a:lnTo>
                <a:lnTo>
                  <a:pt x="17557" y="11003"/>
                </a:lnTo>
                <a:lnTo>
                  <a:pt x="17541" y="10857"/>
                </a:lnTo>
                <a:close/>
                <a:moveTo>
                  <a:pt x="14859" y="11133"/>
                </a:moveTo>
                <a:lnTo>
                  <a:pt x="14843" y="11392"/>
                </a:lnTo>
                <a:lnTo>
                  <a:pt x="14843" y="11425"/>
                </a:lnTo>
                <a:lnTo>
                  <a:pt x="14936" y="11701"/>
                </a:lnTo>
                <a:lnTo>
                  <a:pt x="14975" y="11441"/>
                </a:lnTo>
                <a:lnTo>
                  <a:pt x="14882" y="11149"/>
                </a:lnTo>
                <a:lnTo>
                  <a:pt x="14859" y="11133"/>
                </a:lnTo>
                <a:close/>
                <a:moveTo>
                  <a:pt x="17959" y="11149"/>
                </a:moveTo>
                <a:lnTo>
                  <a:pt x="17959" y="11230"/>
                </a:lnTo>
                <a:lnTo>
                  <a:pt x="17920" y="11262"/>
                </a:lnTo>
                <a:lnTo>
                  <a:pt x="17920" y="11295"/>
                </a:lnTo>
                <a:lnTo>
                  <a:pt x="17897" y="11295"/>
                </a:lnTo>
                <a:lnTo>
                  <a:pt x="17889" y="11360"/>
                </a:lnTo>
                <a:lnTo>
                  <a:pt x="17858" y="11392"/>
                </a:lnTo>
                <a:lnTo>
                  <a:pt x="17851" y="11295"/>
                </a:lnTo>
                <a:lnTo>
                  <a:pt x="17820" y="11311"/>
                </a:lnTo>
                <a:lnTo>
                  <a:pt x="17796" y="11376"/>
                </a:lnTo>
                <a:lnTo>
                  <a:pt x="17750" y="11409"/>
                </a:lnTo>
                <a:lnTo>
                  <a:pt x="17750" y="11555"/>
                </a:lnTo>
                <a:lnTo>
                  <a:pt x="17781" y="11425"/>
                </a:lnTo>
                <a:lnTo>
                  <a:pt x="17812" y="11441"/>
                </a:lnTo>
                <a:lnTo>
                  <a:pt x="17835" y="11490"/>
                </a:lnTo>
                <a:lnTo>
                  <a:pt x="17843" y="11425"/>
                </a:lnTo>
                <a:lnTo>
                  <a:pt x="17874" y="11457"/>
                </a:lnTo>
                <a:lnTo>
                  <a:pt x="17881" y="11603"/>
                </a:lnTo>
                <a:lnTo>
                  <a:pt x="17959" y="11733"/>
                </a:lnTo>
                <a:lnTo>
                  <a:pt x="17967" y="11717"/>
                </a:lnTo>
                <a:lnTo>
                  <a:pt x="17967" y="11749"/>
                </a:lnTo>
                <a:lnTo>
                  <a:pt x="17997" y="11717"/>
                </a:lnTo>
                <a:lnTo>
                  <a:pt x="17974" y="11619"/>
                </a:lnTo>
                <a:lnTo>
                  <a:pt x="17990" y="11522"/>
                </a:lnTo>
                <a:lnTo>
                  <a:pt x="18013" y="11555"/>
                </a:lnTo>
                <a:lnTo>
                  <a:pt x="18028" y="11668"/>
                </a:lnTo>
                <a:lnTo>
                  <a:pt x="18028" y="11587"/>
                </a:lnTo>
                <a:lnTo>
                  <a:pt x="18052" y="11522"/>
                </a:lnTo>
                <a:lnTo>
                  <a:pt x="18028" y="11311"/>
                </a:lnTo>
                <a:lnTo>
                  <a:pt x="18021" y="11295"/>
                </a:lnTo>
                <a:lnTo>
                  <a:pt x="18028" y="11262"/>
                </a:lnTo>
                <a:lnTo>
                  <a:pt x="18013" y="11181"/>
                </a:lnTo>
                <a:lnTo>
                  <a:pt x="17959" y="11149"/>
                </a:lnTo>
                <a:close/>
                <a:moveTo>
                  <a:pt x="18175" y="12334"/>
                </a:moveTo>
                <a:lnTo>
                  <a:pt x="18144" y="12463"/>
                </a:lnTo>
                <a:lnTo>
                  <a:pt x="18152" y="12739"/>
                </a:lnTo>
                <a:lnTo>
                  <a:pt x="18206" y="12853"/>
                </a:lnTo>
                <a:lnTo>
                  <a:pt x="18168" y="12626"/>
                </a:lnTo>
                <a:lnTo>
                  <a:pt x="18237" y="12658"/>
                </a:lnTo>
                <a:lnTo>
                  <a:pt x="18198" y="12545"/>
                </a:lnTo>
                <a:lnTo>
                  <a:pt x="18222" y="12512"/>
                </a:lnTo>
                <a:lnTo>
                  <a:pt x="18222" y="12463"/>
                </a:lnTo>
                <a:lnTo>
                  <a:pt x="18152" y="12528"/>
                </a:lnTo>
                <a:lnTo>
                  <a:pt x="18175" y="12480"/>
                </a:lnTo>
                <a:lnTo>
                  <a:pt x="18175" y="12431"/>
                </a:lnTo>
                <a:lnTo>
                  <a:pt x="18168" y="12398"/>
                </a:lnTo>
                <a:lnTo>
                  <a:pt x="18175" y="12334"/>
                </a:lnTo>
                <a:close/>
                <a:moveTo>
                  <a:pt x="6038" y="12739"/>
                </a:moveTo>
                <a:lnTo>
                  <a:pt x="5906" y="12788"/>
                </a:lnTo>
                <a:lnTo>
                  <a:pt x="5906" y="12934"/>
                </a:lnTo>
                <a:lnTo>
                  <a:pt x="5930" y="12983"/>
                </a:lnTo>
                <a:lnTo>
                  <a:pt x="6007" y="12934"/>
                </a:lnTo>
                <a:lnTo>
                  <a:pt x="6053" y="12804"/>
                </a:lnTo>
                <a:lnTo>
                  <a:pt x="6038" y="12739"/>
                </a:lnTo>
                <a:close/>
                <a:moveTo>
                  <a:pt x="19737" y="13112"/>
                </a:moveTo>
                <a:lnTo>
                  <a:pt x="19729" y="13145"/>
                </a:lnTo>
                <a:lnTo>
                  <a:pt x="19745" y="13161"/>
                </a:lnTo>
                <a:lnTo>
                  <a:pt x="19752" y="13161"/>
                </a:lnTo>
                <a:lnTo>
                  <a:pt x="19737" y="13112"/>
                </a:lnTo>
                <a:close/>
                <a:moveTo>
                  <a:pt x="16668" y="12983"/>
                </a:moveTo>
                <a:lnTo>
                  <a:pt x="16614" y="12999"/>
                </a:lnTo>
                <a:lnTo>
                  <a:pt x="16621" y="13048"/>
                </a:lnTo>
                <a:lnTo>
                  <a:pt x="16652" y="13096"/>
                </a:lnTo>
                <a:lnTo>
                  <a:pt x="16652" y="13145"/>
                </a:lnTo>
                <a:lnTo>
                  <a:pt x="16706" y="13194"/>
                </a:lnTo>
                <a:lnTo>
                  <a:pt x="16714" y="13112"/>
                </a:lnTo>
                <a:lnTo>
                  <a:pt x="16668" y="12983"/>
                </a:lnTo>
                <a:close/>
                <a:moveTo>
                  <a:pt x="16784" y="13112"/>
                </a:moveTo>
                <a:lnTo>
                  <a:pt x="16768" y="13177"/>
                </a:lnTo>
                <a:lnTo>
                  <a:pt x="16768" y="13226"/>
                </a:lnTo>
                <a:lnTo>
                  <a:pt x="16807" y="13194"/>
                </a:lnTo>
                <a:lnTo>
                  <a:pt x="16784" y="13112"/>
                </a:lnTo>
                <a:close/>
                <a:moveTo>
                  <a:pt x="18175" y="13226"/>
                </a:moveTo>
                <a:lnTo>
                  <a:pt x="18160" y="13275"/>
                </a:lnTo>
                <a:lnTo>
                  <a:pt x="18183" y="13226"/>
                </a:lnTo>
                <a:close/>
                <a:moveTo>
                  <a:pt x="18206" y="13161"/>
                </a:moveTo>
                <a:lnTo>
                  <a:pt x="18183" y="13226"/>
                </a:lnTo>
                <a:lnTo>
                  <a:pt x="18198" y="13259"/>
                </a:lnTo>
                <a:lnTo>
                  <a:pt x="18237" y="13242"/>
                </a:lnTo>
                <a:lnTo>
                  <a:pt x="18268" y="13259"/>
                </a:lnTo>
                <a:lnTo>
                  <a:pt x="18291" y="13242"/>
                </a:lnTo>
                <a:lnTo>
                  <a:pt x="18361" y="13324"/>
                </a:lnTo>
                <a:lnTo>
                  <a:pt x="18260" y="13161"/>
                </a:lnTo>
                <a:close/>
                <a:moveTo>
                  <a:pt x="17387" y="11555"/>
                </a:moveTo>
                <a:lnTo>
                  <a:pt x="17309" y="11782"/>
                </a:lnTo>
                <a:lnTo>
                  <a:pt x="17309" y="11863"/>
                </a:lnTo>
                <a:lnTo>
                  <a:pt x="17271" y="11895"/>
                </a:lnTo>
                <a:lnTo>
                  <a:pt x="17271" y="11879"/>
                </a:lnTo>
                <a:lnTo>
                  <a:pt x="17201" y="11960"/>
                </a:lnTo>
                <a:lnTo>
                  <a:pt x="17162" y="12123"/>
                </a:lnTo>
                <a:lnTo>
                  <a:pt x="17039" y="12252"/>
                </a:lnTo>
                <a:lnTo>
                  <a:pt x="17031" y="12285"/>
                </a:lnTo>
                <a:lnTo>
                  <a:pt x="17023" y="12301"/>
                </a:lnTo>
                <a:lnTo>
                  <a:pt x="17023" y="12480"/>
                </a:lnTo>
                <a:lnTo>
                  <a:pt x="16907" y="12366"/>
                </a:lnTo>
                <a:lnTo>
                  <a:pt x="16869" y="12496"/>
                </a:lnTo>
                <a:lnTo>
                  <a:pt x="16876" y="12496"/>
                </a:lnTo>
                <a:lnTo>
                  <a:pt x="16946" y="13177"/>
                </a:lnTo>
                <a:lnTo>
                  <a:pt x="17047" y="13177"/>
                </a:lnTo>
                <a:lnTo>
                  <a:pt x="17070" y="13275"/>
                </a:lnTo>
                <a:lnTo>
                  <a:pt x="17085" y="13242"/>
                </a:lnTo>
                <a:lnTo>
                  <a:pt x="17108" y="13259"/>
                </a:lnTo>
                <a:lnTo>
                  <a:pt x="17139" y="13177"/>
                </a:lnTo>
                <a:lnTo>
                  <a:pt x="17186" y="13259"/>
                </a:lnTo>
                <a:lnTo>
                  <a:pt x="17232" y="13226"/>
                </a:lnTo>
                <a:lnTo>
                  <a:pt x="17240" y="13259"/>
                </a:lnTo>
                <a:lnTo>
                  <a:pt x="17263" y="13372"/>
                </a:lnTo>
                <a:lnTo>
                  <a:pt x="17340" y="13275"/>
                </a:lnTo>
                <a:lnTo>
                  <a:pt x="17364" y="13210"/>
                </a:lnTo>
                <a:lnTo>
                  <a:pt x="17356" y="13177"/>
                </a:lnTo>
                <a:lnTo>
                  <a:pt x="17371" y="13129"/>
                </a:lnTo>
                <a:lnTo>
                  <a:pt x="17364" y="12999"/>
                </a:lnTo>
                <a:lnTo>
                  <a:pt x="17402" y="12869"/>
                </a:lnTo>
                <a:lnTo>
                  <a:pt x="17425" y="12869"/>
                </a:lnTo>
                <a:lnTo>
                  <a:pt x="17479" y="12528"/>
                </a:lnTo>
                <a:lnTo>
                  <a:pt x="17526" y="12561"/>
                </a:lnTo>
                <a:lnTo>
                  <a:pt x="17549" y="12561"/>
                </a:lnTo>
                <a:lnTo>
                  <a:pt x="17541" y="12528"/>
                </a:lnTo>
                <a:lnTo>
                  <a:pt x="17472" y="12366"/>
                </a:lnTo>
                <a:lnTo>
                  <a:pt x="17464" y="12236"/>
                </a:lnTo>
                <a:lnTo>
                  <a:pt x="17456" y="12220"/>
                </a:lnTo>
                <a:lnTo>
                  <a:pt x="17418" y="12106"/>
                </a:lnTo>
                <a:lnTo>
                  <a:pt x="17449" y="12090"/>
                </a:lnTo>
                <a:lnTo>
                  <a:pt x="17456" y="12074"/>
                </a:lnTo>
                <a:lnTo>
                  <a:pt x="17456" y="11993"/>
                </a:lnTo>
                <a:lnTo>
                  <a:pt x="17518" y="11993"/>
                </a:lnTo>
                <a:lnTo>
                  <a:pt x="17495" y="11879"/>
                </a:lnTo>
                <a:lnTo>
                  <a:pt x="17557" y="11863"/>
                </a:lnTo>
                <a:lnTo>
                  <a:pt x="17472" y="11717"/>
                </a:lnTo>
                <a:lnTo>
                  <a:pt x="17441" y="11733"/>
                </a:lnTo>
                <a:lnTo>
                  <a:pt x="17418" y="11571"/>
                </a:lnTo>
                <a:lnTo>
                  <a:pt x="17387" y="11619"/>
                </a:lnTo>
                <a:lnTo>
                  <a:pt x="17387" y="11555"/>
                </a:lnTo>
                <a:close/>
                <a:moveTo>
                  <a:pt x="19752" y="13161"/>
                </a:moveTo>
                <a:lnTo>
                  <a:pt x="19868" y="13486"/>
                </a:lnTo>
                <a:lnTo>
                  <a:pt x="19830" y="13291"/>
                </a:lnTo>
                <a:lnTo>
                  <a:pt x="19752" y="13161"/>
                </a:lnTo>
                <a:close/>
                <a:moveTo>
                  <a:pt x="17967" y="12415"/>
                </a:moveTo>
                <a:lnTo>
                  <a:pt x="17928" y="12512"/>
                </a:lnTo>
                <a:lnTo>
                  <a:pt x="17735" y="12528"/>
                </a:lnTo>
                <a:lnTo>
                  <a:pt x="17719" y="12496"/>
                </a:lnTo>
                <a:lnTo>
                  <a:pt x="17650" y="12545"/>
                </a:lnTo>
                <a:lnTo>
                  <a:pt x="17611" y="12674"/>
                </a:lnTo>
                <a:lnTo>
                  <a:pt x="17611" y="12707"/>
                </a:lnTo>
                <a:lnTo>
                  <a:pt x="17603" y="12723"/>
                </a:lnTo>
                <a:lnTo>
                  <a:pt x="17611" y="12837"/>
                </a:lnTo>
                <a:lnTo>
                  <a:pt x="17603" y="12804"/>
                </a:lnTo>
                <a:lnTo>
                  <a:pt x="17541" y="13242"/>
                </a:lnTo>
                <a:lnTo>
                  <a:pt x="17565" y="13275"/>
                </a:lnTo>
                <a:lnTo>
                  <a:pt x="17580" y="13307"/>
                </a:lnTo>
                <a:lnTo>
                  <a:pt x="17588" y="13632"/>
                </a:lnTo>
                <a:lnTo>
                  <a:pt x="17642" y="13616"/>
                </a:lnTo>
                <a:lnTo>
                  <a:pt x="17657" y="13145"/>
                </a:lnTo>
                <a:lnTo>
                  <a:pt x="17719" y="13453"/>
                </a:lnTo>
                <a:lnTo>
                  <a:pt x="17812" y="13388"/>
                </a:lnTo>
                <a:lnTo>
                  <a:pt x="17773" y="13291"/>
                </a:lnTo>
                <a:lnTo>
                  <a:pt x="17781" y="13194"/>
                </a:lnTo>
                <a:lnTo>
                  <a:pt x="17719" y="13015"/>
                </a:lnTo>
                <a:lnTo>
                  <a:pt x="17735" y="13015"/>
                </a:lnTo>
                <a:lnTo>
                  <a:pt x="17820" y="12853"/>
                </a:lnTo>
                <a:lnTo>
                  <a:pt x="17851" y="12869"/>
                </a:lnTo>
                <a:lnTo>
                  <a:pt x="17820" y="12804"/>
                </a:lnTo>
                <a:lnTo>
                  <a:pt x="17820" y="12820"/>
                </a:lnTo>
                <a:lnTo>
                  <a:pt x="17657" y="12885"/>
                </a:lnTo>
                <a:lnTo>
                  <a:pt x="17634" y="12804"/>
                </a:lnTo>
                <a:lnTo>
                  <a:pt x="17626" y="12723"/>
                </a:lnTo>
                <a:lnTo>
                  <a:pt x="17835" y="12626"/>
                </a:lnTo>
                <a:lnTo>
                  <a:pt x="17874" y="12658"/>
                </a:lnTo>
                <a:lnTo>
                  <a:pt x="17912" y="12642"/>
                </a:lnTo>
                <a:lnTo>
                  <a:pt x="17959" y="12545"/>
                </a:lnTo>
                <a:lnTo>
                  <a:pt x="17967" y="12415"/>
                </a:lnTo>
                <a:close/>
                <a:moveTo>
                  <a:pt x="15918" y="11847"/>
                </a:moveTo>
                <a:lnTo>
                  <a:pt x="16559" y="13664"/>
                </a:lnTo>
                <a:lnTo>
                  <a:pt x="16559" y="13599"/>
                </a:lnTo>
                <a:lnTo>
                  <a:pt x="16629" y="13648"/>
                </a:lnTo>
                <a:lnTo>
                  <a:pt x="16660" y="13210"/>
                </a:lnTo>
                <a:lnTo>
                  <a:pt x="16575" y="13112"/>
                </a:lnTo>
                <a:lnTo>
                  <a:pt x="16552" y="12869"/>
                </a:lnTo>
                <a:lnTo>
                  <a:pt x="16505" y="12837"/>
                </a:lnTo>
                <a:lnTo>
                  <a:pt x="16490" y="12772"/>
                </a:lnTo>
                <a:lnTo>
                  <a:pt x="16513" y="12691"/>
                </a:lnTo>
                <a:lnTo>
                  <a:pt x="16482" y="12609"/>
                </a:lnTo>
                <a:lnTo>
                  <a:pt x="16428" y="12658"/>
                </a:lnTo>
                <a:lnTo>
                  <a:pt x="16459" y="12626"/>
                </a:lnTo>
                <a:lnTo>
                  <a:pt x="16335" y="12350"/>
                </a:lnTo>
                <a:lnTo>
                  <a:pt x="16312" y="12382"/>
                </a:lnTo>
                <a:lnTo>
                  <a:pt x="16072" y="11847"/>
                </a:lnTo>
                <a:close/>
                <a:moveTo>
                  <a:pt x="18608" y="13583"/>
                </a:moveTo>
                <a:lnTo>
                  <a:pt x="18585" y="13632"/>
                </a:lnTo>
                <a:lnTo>
                  <a:pt x="18577" y="13681"/>
                </a:lnTo>
                <a:lnTo>
                  <a:pt x="18616" y="13729"/>
                </a:lnTo>
                <a:lnTo>
                  <a:pt x="18624" y="13648"/>
                </a:lnTo>
                <a:lnTo>
                  <a:pt x="18608" y="13583"/>
                </a:lnTo>
                <a:close/>
                <a:moveTo>
                  <a:pt x="19791" y="13388"/>
                </a:moveTo>
                <a:lnTo>
                  <a:pt x="19783" y="13470"/>
                </a:lnTo>
                <a:lnTo>
                  <a:pt x="19706" y="13599"/>
                </a:lnTo>
                <a:lnTo>
                  <a:pt x="19683" y="13599"/>
                </a:lnTo>
                <a:lnTo>
                  <a:pt x="19675" y="13518"/>
                </a:lnTo>
                <a:lnTo>
                  <a:pt x="19660" y="13599"/>
                </a:lnTo>
                <a:lnTo>
                  <a:pt x="19551" y="13632"/>
                </a:lnTo>
                <a:lnTo>
                  <a:pt x="19636" y="13729"/>
                </a:lnTo>
                <a:lnTo>
                  <a:pt x="19814" y="13567"/>
                </a:lnTo>
                <a:lnTo>
                  <a:pt x="19806" y="13534"/>
                </a:lnTo>
                <a:lnTo>
                  <a:pt x="19822" y="13518"/>
                </a:lnTo>
                <a:lnTo>
                  <a:pt x="19837" y="13405"/>
                </a:lnTo>
                <a:lnTo>
                  <a:pt x="19791" y="13388"/>
                </a:lnTo>
                <a:close/>
                <a:moveTo>
                  <a:pt x="18840" y="13940"/>
                </a:moveTo>
                <a:lnTo>
                  <a:pt x="18801" y="14070"/>
                </a:lnTo>
                <a:lnTo>
                  <a:pt x="18871" y="14038"/>
                </a:lnTo>
                <a:lnTo>
                  <a:pt x="18840" y="13940"/>
                </a:lnTo>
                <a:close/>
                <a:moveTo>
                  <a:pt x="16668" y="13681"/>
                </a:moveTo>
                <a:lnTo>
                  <a:pt x="16606" y="13794"/>
                </a:lnTo>
                <a:lnTo>
                  <a:pt x="16614" y="13827"/>
                </a:lnTo>
                <a:lnTo>
                  <a:pt x="17178" y="14102"/>
                </a:lnTo>
                <a:lnTo>
                  <a:pt x="17217" y="14119"/>
                </a:lnTo>
                <a:lnTo>
                  <a:pt x="17217" y="13973"/>
                </a:lnTo>
                <a:lnTo>
                  <a:pt x="17108" y="13908"/>
                </a:lnTo>
                <a:lnTo>
                  <a:pt x="17093" y="13827"/>
                </a:lnTo>
                <a:lnTo>
                  <a:pt x="16977" y="13762"/>
                </a:lnTo>
                <a:lnTo>
                  <a:pt x="16954" y="13827"/>
                </a:lnTo>
                <a:lnTo>
                  <a:pt x="16830" y="13810"/>
                </a:lnTo>
                <a:lnTo>
                  <a:pt x="16799" y="13729"/>
                </a:lnTo>
                <a:lnTo>
                  <a:pt x="16668" y="13681"/>
                </a:lnTo>
                <a:close/>
                <a:moveTo>
                  <a:pt x="17217" y="14021"/>
                </a:moveTo>
                <a:lnTo>
                  <a:pt x="17255" y="14135"/>
                </a:lnTo>
                <a:lnTo>
                  <a:pt x="17302" y="14070"/>
                </a:lnTo>
                <a:lnTo>
                  <a:pt x="17263" y="14021"/>
                </a:lnTo>
                <a:close/>
                <a:moveTo>
                  <a:pt x="17340" y="14054"/>
                </a:moveTo>
                <a:lnTo>
                  <a:pt x="17309" y="14119"/>
                </a:lnTo>
                <a:lnTo>
                  <a:pt x="17364" y="14151"/>
                </a:lnTo>
                <a:lnTo>
                  <a:pt x="17371" y="14070"/>
                </a:lnTo>
                <a:lnTo>
                  <a:pt x="17340" y="14054"/>
                </a:lnTo>
                <a:close/>
                <a:moveTo>
                  <a:pt x="17796" y="14038"/>
                </a:moveTo>
                <a:lnTo>
                  <a:pt x="17758" y="14102"/>
                </a:lnTo>
                <a:lnTo>
                  <a:pt x="17626" y="14054"/>
                </a:lnTo>
                <a:lnTo>
                  <a:pt x="17588" y="14070"/>
                </a:lnTo>
                <a:lnTo>
                  <a:pt x="17588" y="14151"/>
                </a:lnTo>
                <a:lnTo>
                  <a:pt x="17742" y="14119"/>
                </a:lnTo>
                <a:lnTo>
                  <a:pt x="17789" y="14086"/>
                </a:lnTo>
                <a:lnTo>
                  <a:pt x="17804" y="14038"/>
                </a:lnTo>
                <a:close/>
                <a:moveTo>
                  <a:pt x="17456" y="14021"/>
                </a:moveTo>
                <a:lnTo>
                  <a:pt x="17441" y="14054"/>
                </a:lnTo>
                <a:lnTo>
                  <a:pt x="17464" y="14119"/>
                </a:lnTo>
                <a:lnTo>
                  <a:pt x="17418" y="14070"/>
                </a:lnTo>
                <a:lnTo>
                  <a:pt x="17387" y="14184"/>
                </a:lnTo>
                <a:lnTo>
                  <a:pt x="17487" y="14119"/>
                </a:lnTo>
                <a:lnTo>
                  <a:pt x="17518" y="14135"/>
                </a:lnTo>
                <a:lnTo>
                  <a:pt x="17510" y="14119"/>
                </a:lnTo>
                <a:lnTo>
                  <a:pt x="17518" y="14119"/>
                </a:lnTo>
                <a:lnTo>
                  <a:pt x="17510" y="14070"/>
                </a:lnTo>
                <a:lnTo>
                  <a:pt x="17479" y="14054"/>
                </a:lnTo>
                <a:lnTo>
                  <a:pt x="17456" y="14021"/>
                </a:lnTo>
                <a:close/>
                <a:moveTo>
                  <a:pt x="17588" y="14216"/>
                </a:moveTo>
                <a:lnTo>
                  <a:pt x="17518" y="14265"/>
                </a:lnTo>
                <a:lnTo>
                  <a:pt x="17588" y="14346"/>
                </a:lnTo>
                <a:lnTo>
                  <a:pt x="17634" y="14314"/>
                </a:lnTo>
                <a:lnTo>
                  <a:pt x="17588" y="14216"/>
                </a:lnTo>
                <a:close/>
                <a:moveTo>
                  <a:pt x="18098" y="14070"/>
                </a:moveTo>
                <a:lnTo>
                  <a:pt x="17990" y="14086"/>
                </a:lnTo>
                <a:lnTo>
                  <a:pt x="17835" y="14297"/>
                </a:lnTo>
                <a:lnTo>
                  <a:pt x="17835" y="14362"/>
                </a:lnTo>
                <a:lnTo>
                  <a:pt x="17920" y="14297"/>
                </a:lnTo>
                <a:lnTo>
                  <a:pt x="18098" y="14070"/>
                </a:lnTo>
                <a:close/>
                <a:moveTo>
                  <a:pt x="18492" y="12755"/>
                </a:moveTo>
                <a:lnTo>
                  <a:pt x="18384" y="12918"/>
                </a:lnTo>
                <a:lnTo>
                  <a:pt x="18438" y="12950"/>
                </a:lnTo>
                <a:lnTo>
                  <a:pt x="18454" y="13031"/>
                </a:lnTo>
                <a:lnTo>
                  <a:pt x="18477" y="13064"/>
                </a:lnTo>
                <a:lnTo>
                  <a:pt x="18577" y="13048"/>
                </a:lnTo>
                <a:lnTo>
                  <a:pt x="18562" y="13129"/>
                </a:lnTo>
                <a:lnTo>
                  <a:pt x="18446" y="13161"/>
                </a:lnTo>
                <a:lnTo>
                  <a:pt x="18484" y="13210"/>
                </a:lnTo>
                <a:lnTo>
                  <a:pt x="18500" y="13340"/>
                </a:lnTo>
                <a:lnTo>
                  <a:pt x="18569" y="13194"/>
                </a:lnTo>
                <a:lnTo>
                  <a:pt x="18577" y="13324"/>
                </a:lnTo>
                <a:lnTo>
                  <a:pt x="18639" y="13340"/>
                </a:lnTo>
                <a:lnTo>
                  <a:pt x="18655" y="13421"/>
                </a:lnTo>
                <a:lnTo>
                  <a:pt x="18871" y="13632"/>
                </a:lnTo>
                <a:lnTo>
                  <a:pt x="18856" y="13648"/>
                </a:lnTo>
                <a:lnTo>
                  <a:pt x="18871" y="13648"/>
                </a:lnTo>
                <a:lnTo>
                  <a:pt x="18917" y="13875"/>
                </a:lnTo>
                <a:lnTo>
                  <a:pt x="18886" y="13891"/>
                </a:lnTo>
                <a:lnTo>
                  <a:pt x="18902" y="13973"/>
                </a:lnTo>
                <a:lnTo>
                  <a:pt x="18886" y="14038"/>
                </a:lnTo>
                <a:lnTo>
                  <a:pt x="18979" y="13989"/>
                </a:lnTo>
                <a:lnTo>
                  <a:pt x="18979" y="14070"/>
                </a:lnTo>
                <a:lnTo>
                  <a:pt x="19026" y="14184"/>
                </a:lnTo>
                <a:lnTo>
                  <a:pt x="19165" y="14184"/>
                </a:lnTo>
                <a:lnTo>
                  <a:pt x="19188" y="14119"/>
                </a:lnTo>
                <a:lnTo>
                  <a:pt x="19118" y="14038"/>
                </a:lnTo>
                <a:lnTo>
                  <a:pt x="19234" y="14005"/>
                </a:lnTo>
                <a:lnTo>
                  <a:pt x="19234" y="13989"/>
                </a:lnTo>
                <a:lnTo>
                  <a:pt x="19242" y="13989"/>
                </a:lnTo>
                <a:lnTo>
                  <a:pt x="19219" y="13924"/>
                </a:lnTo>
                <a:lnTo>
                  <a:pt x="19265" y="13956"/>
                </a:lnTo>
                <a:lnTo>
                  <a:pt x="19304" y="13940"/>
                </a:lnTo>
                <a:lnTo>
                  <a:pt x="19474" y="14330"/>
                </a:lnTo>
                <a:lnTo>
                  <a:pt x="19660" y="14443"/>
                </a:lnTo>
                <a:lnTo>
                  <a:pt x="19660" y="14395"/>
                </a:lnTo>
                <a:lnTo>
                  <a:pt x="19691" y="14378"/>
                </a:lnTo>
                <a:lnTo>
                  <a:pt x="19629" y="14330"/>
                </a:lnTo>
                <a:lnTo>
                  <a:pt x="19629" y="14297"/>
                </a:lnTo>
                <a:lnTo>
                  <a:pt x="19590" y="14184"/>
                </a:lnTo>
                <a:lnTo>
                  <a:pt x="19551" y="14184"/>
                </a:lnTo>
                <a:lnTo>
                  <a:pt x="19451" y="13810"/>
                </a:lnTo>
                <a:lnTo>
                  <a:pt x="19513" y="13794"/>
                </a:lnTo>
                <a:lnTo>
                  <a:pt x="19389" y="13599"/>
                </a:lnTo>
                <a:lnTo>
                  <a:pt x="19381" y="13486"/>
                </a:lnTo>
                <a:lnTo>
                  <a:pt x="19041" y="13112"/>
                </a:lnTo>
                <a:lnTo>
                  <a:pt x="18863" y="12967"/>
                </a:lnTo>
                <a:lnTo>
                  <a:pt x="18801" y="12999"/>
                </a:lnTo>
                <a:lnTo>
                  <a:pt x="18801" y="13031"/>
                </a:lnTo>
                <a:lnTo>
                  <a:pt x="18670" y="13242"/>
                </a:lnTo>
                <a:lnTo>
                  <a:pt x="18624" y="13112"/>
                </a:lnTo>
                <a:lnTo>
                  <a:pt x="18616" y="13161"/>
                </a:lnTo>
                <a:lnTo>
                  <a:pt x="18585" y="12820"/>
                </a:lnTo>
                <a:lnTo>
                  <a:pt x="18492" y="12755"/>
                </a:lnTo>
                <a:close/>
                <a:moveTo>
                  <a:pt x="18345" y="14524"/>
                </a:moveTo>
                <a:lnTo>
                  <a:pt x="18291" y="14541"/>
                </a:lnTo>
                <a:lnTo>
                  <a:pt x="18291" y="14573"/>
                </a:lnTo>
                <a:lnTo>
                  <a:pt x="18322" y="14654"/>
                </a:lnTo>
                <a:lnTo>
                  <a:pt x="18345" y="14524"/>
                </a:lnTo>
                <a:close/>
                <a:moveTo>
                  <a:pt x="21600" y="15336"/>
                </a:moveTo>
                <a:lnTo>
                  <a:pt x="21585" y="15352"/>
                </a:lnTo>
                <a:lnTo>
                  <a:pt x="21499" y="15417"/>
                </a:lnTo>
                <a:lnTo>
                  <a:pt x="21484" y="15433"/>
                </a:lnTo>
                <a:lnTo>
                  <a:pt x="21561" y="15433"/>
                </a:lnTo>
                <a:lnTo>
                  <a:pt x="21600" y="15336"/>
                </a:lnTo>
                <a:close/>
                <a:moveTo>
                  <a:pt x="21592" y="15401"/>
                </a:moveTo>
                <a:lnTo>
                  <a:pt x="21561" y="15433"/>
                </a:lnTo>
                <a:lnTo>
                  <a:pt x="21585" y="15433"/>
                </a:lnTo>
                <a:lnTo>
                  <a:pt x="21592" y="15401"/>
                </a:lnTo>
                <a:close/>
                <a:moveTo>
                  <a:pt x="21469" y="15563"/>
                </a:moveTo>
                <a:lnTo>
                  <a:pt x="21384" y="15644"/>
                </a:lnTo>
                <a:lnTo>
                  <a:pt x="21453" y="15660"/>
                </a:lnTo>
                <a:lnTo>
                  <a:pt x="21476" y="15612"/>
                </a:lnTo>
                <a:lnTo>
                  <a:pt x="21469" y="15563"/>
                </a:lnTo>
                <a:close/>
                <a:moveTo>
                  <a:pt x="12764" y="14719"/>
                </a:moveTo>
                <a:lnTo>
                  <a:pt x="12709" y="14735"/>
                </a:lnTo>
                <a:lnTo>
                  <a:pt x="12709" y="14865"/>
                </a:lnTo>
                <a:lnTo>
                  <a:pt x="12648" y="14963"/>
                </a:lnTo>
                <a:lnTo>
                  <a:pt x="12648" y="15092"/>
                </a:lnTo>
                <a:lnTo>
                  <a:pt x="12609" y="15141"/>
                </a:lnTo>
                <a:lnTo>
                  <a:pt x="12601" y="15125"/>
                </a:lnTo>
                <a:lnTo>
                  <a:pt x="12539" y="15287"/>
                </a:lnTo>
                <a:lnTo>
                  <a:pt x="12501" y="15271"/>
                </a:lnTo>
                <a:lnTo>
                  <a:pt x="12470" y="15303"/>
                </a:lnTo>
                <a:lnTo>
                  <a:pt x="12454" y="15303"/>
                </a:lnTo>
                <a:lnTo>
                  <a:pt x="12400" y="15385"/>
                </a:lnTo>
                <a:lnTo>
                  <a:pt x="12346" y="16813"/>
                </a:lnTo>
                <a:lnTo>
                  <a:pt x="12393" y="16861"/>
                </a:lnTo>
                <a:lnTo>
                  <a:pt x="12508" y="16796"/>
                </a:lnTo>
                <a:lnTo>
                  <a:pt x="12756" y="15238"/>
                </a:lnTo>
                <a:lnTo>
                  <a:pt x="12787" y="15287"/>
                </a:lnTo>
                <a:lnTo>
                  <a:pt x="12802" y="15255"/>
                </a:lnTo>
                <a:lnTo>
                  <a:pt x="12764" y="14719"/>
                </a:lnTo>
                <a:close/>
                <a:moveTo>
                  <a:pt x="5999" y="17851"/>
                </a:moveTo>
                <a:lnTo>
                  <a:pt x="5976" y="17900"/>
                </a:lnTo>
                <a:lnTo>
                  <a:pt x="5976" y="17932"/>
                </a:lnTo>
                <a:lnTo>
                  <a:pt x="5999" y="17851"/>
                </a:lnTo>
                <a:close/>
                <a:moveTo>
                  <a:pt x="13993" y="600"/>
                </a:moveTo>
                <a:lnTo>
                  <a:pt x="13916" y="698"/>
                </a:lnTo>
                <a:lnTo>
                  <a:pt x="13977" y="747"/>
                </a:lnTo>
                <a:lnTo>
                  <a:pt x="13854" y="747"/>
                </a:lnTo>
                <a:lnTo>
                  <a:pt x="13908" y="795"/>
                </a:lnTo>
                <a:lnTo>
                  <a:pt x="13923" y="844"/>
                </a:lnTo>
                <a:lnTo>
                  <a:pt x="13892" y="795"/>
                </a:lnTo>
                <a:lnTo>
                  <a:pt x="13614" y="811"/>
                </a:lnTo>
                <a:lnTo>
                  <a:pt x="13676" y="828"/>
                </a:lnTo>
                <a:lnTo>
                  <a:pt x="13405" y="909"/>
                </a:lnTo>
                <a:lnTo>
                  <a:pt x="13421" y="941"/>
                </a:lnTo>
                <a:lnTo>
                  <a:pt x="13405" y="990"/>
                </a:lnTo>
                <a:lnTo>
                  <a:pt x="13367" y="974"/>
                </a:lnTo>
                <a:lnTo>
                  <a:pt x="13452" y="1022"/>
                </a:lnTo>
                <a:lnTo>
                  <a:pt x="13398" y="1022"/>
                </a:lnTo>
                <a:lnTo>
                  <a:pt x="13498" y="1087"/>
                </a:lnTo>
                <a:lnTo>
                  <a:pt x="13459" y="1120"/>
                </a:lnTo>
                <a:lnTo>
                  <a:pt x="13475" y="1087"/>
                </a:lnTo>
                <a:lnTo>
                  <a:pt x="13189" y="1120"/>
                </a:lnTo>
                <a:lnTo>
                  <a:pt x="13204" y="1185"/>
                </a:lnTo>
                <a:lnTo>
                  <a:pt x="13228" y="1201"/>
                </a:lnTo>
                <a:lnTo>
                  <a:pt x="13235" y="1233"/>
                </a:lnTo>
                <a:lnTo>
                  <a:pt x="13429" y="1396"/>
                </a:lnTo>
                <a:lnTo>
                  <a:pt x="13444" y="1461"/>
                </a:lnTo>
                <a:lnTo>
                  <a:pt x="13475" y="1509"/>
                </a:lnTo>
                <a:lnTo>
                  <a:pt x="13468" y="1553"/>
                </a:lnTo>
                <a:lnTo>
                  <a:pt x="13444" y="1493"/>
                </a:lnTo>
                <a:lnTo>
                  <a:pt x="13421" y="1542"/>
                </a:lnTo>
                <a:lnTo>
                  <a:pt x="13382" y="1363"/>
                </a:lnTo>
                <a:lnTo>
                  <a:pt x="13104" y="1298"/>
                </a:lnTo>
                <a:lnTo>
                  <a:pt x="13150" y="1347"/>
                </a:lnTo>
                <a:lnTo>
                  <a:pt x="13050" y="1347"/>
                </a:lnTo>
                <a:lnTo>
                  <a:pt x="13243" y="1461"/>
                </a:lnTo>
                <a:lnTo>
                  <a:pt x="13034" y="1412"/>
                </a:lnTo>
                <a:lnTo>
                  <a:pt x="13034" y="1379"/>
                </a:lnTo>
                <a:lnTo>
                  <a:pt x="13019" y="1363"/>
                </a:lnTo>
                <a:lnTo>
                  <a:pt x="13019" y="1298"/>
                </a:lnTo>
                <a:lnTo>
                  <a:pt x="12949" y="1217"/>
                </a:lnTo>
                <a:lnTo>
                  <a:pt x="12980" y="1314"/>
                </a:lnTo>
                <a:lnTo>
                  <a:pt x="12934" y="1412"/>
                </a:lnTo>
                <a:lnTo>
                  <a:pt x="13019" y="1509"/>
                </a:lnTo>
                <a:lnTo>
                  <a:pt x="13027" y="1639"/>
                </a:lnTo>
                <a:lnTo>
                  <a:pt x="13220" y="1769"/>
                </a:lnTo>
                <a:lnTo>
                  <a:pt x="13150" y="1753"/>
                </a:lnTo>
                <a:lnTo>
                  <a:pt x="13166" y="1915"/>
                </a:lnTo>
                <a:lnTo>
                  <a:pt x="13150" y="1964"/>
                </a:lnTo>
                <a:lnTo>
                  <a:pt x="13150" y="1996"/>
                </a:lnTo>
                <a:lnTo>
                  <a:pt x="13096" y="2126"/>
                </a:lnTo>
                <a:lnTo>
                  <a:pt x="12918" y="2045"/>
                </a:lnTo>
                <a:lnTo>
                  <a:pt x="13003" y="2045"/>
                </a:lnTo>
                <a:lnTo>
                  <a:pt x="13011" y="2077"/>
                </a:lnTo>
                <a:lnTo>
                  <a:pt x="13050" y="2061"/>
                </a:lnTo>
                <a:lnTo>
                  <a:pt x="13027" y="2029"/>
                </a:lnTo>
                <a:lnTo>
                  <a:pt x="13081" y="1866"/>
                </a:lnTo>
                <a:lnTo>
                  <a:pt x="13081" y="1801"/>
                </a:lnTo>
                <a:lnTo>
                  <a:pt x="13027" y="1753"/>
                </a:lnTo>
                <a:lnTo>
                  <a:pt x="12949" y="1574"/>
                </a:lnTo>
                <a:lnTo>
                  <a:pt x="12949" y="1542"/>
                </a:lnTo>
                <a:lnTo>
                  <a:pt x="12934" y="1477"/>
                </a:lnTo>
                <a:lnTo>
                  <a:pt x="12872" y="1412"/>
                </a:lnTo>
                <a:lnTo>
                  <a:pt x="12864" y="1250"/>
                </a:lnTo>
                <a:lnTo>
                  <a:pt x="12740" y="1217"/>
                </a:lnTo>
                <a:lnTo>
                  <a:pt x="12679" y="1282"/>
                </a:lnTo>
                <a:lnTo>
                  <a:pt x="12671" y="1396"/>
                </a:lnTo>
                <a:lnTo>
                  <a:pt x="12632" y="1461"/>
                </a:lnTo>
                <a:lnTo>
                  <a:pt x="12679" y="1493"/>
                </a:lnTo>
                <a:lnTo>
                  <a:pt x="12702" y="1655"/>
                </a:lnTo>
                <a:lnTo>
                  <a:pt x="12841" y="1736"/>
                </a:lnTo>
                <a:lnTo>
                  <a:pt x="12818" y="1834"/>
                </a:lnTo>
                <a:lnTo>
                  <a:pt x="12408" y="1623"/>
                </a:lnTo>
                <a:lnTo>
                  <a:pt x="12369" y="1655"/>
                </a:lnTo>
                <a:lnTo>
                  <a:pt x="12423" y="1720"/>
                </a:lnTo>
                <a:lnTo>
                  <a:pt x="12385" y="1785"/>
                </a:lnTo>
                <a:lnTo>
                  <a:pt x="12068" y="1834"/>
                </a:lnTo>
                <a:lnTo>
                  <a:pt x="12091" y="1818"/>
                </a:lnTo>
                <a:lnTo>
                  <a:pt x="12083" y="1753"/>
                </a:lnTo>
                <a:lnTo>
                  <a:pt x="12076" y="1753"/>
                </a:lnTo>
                <a:lnTo>
                  <a:pt x="12006" y="1785"/>
                </a:lnTo>
                <a:lnTo>
                  <a:pt x="12029" y="1801"/>
                </a:lnTo>
                <a:lnTo>
                  <a:pt x="12006" y="1818"/>
                </a:lnTo>
                <a:lnTo>
                  <a:pt x="11991" y="1801"/>
                </a:lnTo>
                <a:lnTo>
                  <a:pt x="11844" y="1899"/>
                </a:lnTo>
                <a:lnTo>
                  <a:pt x="11859" y="1915"/>
                </a:lnTo>
                <a:lnTo>
                  <a:pt x="11735" y="2045"/>
                </a:lnTo>
                <a:lnTo>
                  <a:pt x="11666" y="1947"/>
                </a:lnTo>
                <a:lnTo>
                  <a:pt x="11743" y="1899"/>
                </a:lnTo>
                <a:lnTo>
                  <a:pt x="11558" y="1785"/>
                </a:lnTo>
                <a:lnTo>
                  <a:pt x="11612" y="1850"/>
                </a:lnTo>
                <a:lnTo>
                  <a:pt x="11612" y="1964"/>
                </a:lnTo>
                <a:lnTo>
                  <a:pt x="11658" y="2029"/>
                </a:lnTo>
                <a:lnTo>
                  <a:pt x="11658" y="2158"/>
                </a:lnTo>
                <a:lnTo>
                  <a:pt x="11550" y="2093"/>
                </a:lnTo>
                <a:lnTo>
                  <a:pt x="11449" y="2223"/>
                </a:lnTo>
                <a:lnTo>
                  <a:pt x="11496" y="2337"/>
                </a:lnTo>
                <a:lnTo>
                  <a:pt x="11457" y="2369"/>
                </a:lnTo>
                <a:lnTo>
                  <a:pt x="11310" y="2272"/>
                </a:lnTo>
                <a:lnTo>
                  <a:pt x="11295" y="2304"/>
                </a:lnTo>
                <a:lnTo>
                  <a:pt x="11380" y="2418"/>
                </a:lnTo>
                <a:lnTo>
                  <a:pt x="11364" y="2467"/>
                </a:lnTo>
                <a:lnTo>
                  <a:pt x="11102" y="2110"/>
                </a:lnTo>
                <a:lnTo>
                  <a:pt x="11117" y="2093"/>
                </a:lnTo>
                <a:lnTo>
                  <a:pt x="11009" y="1996"/>
                </a:lnTo>
                <a:lnTo>
                  <a:pt x="11418" y="2126"/>
                </a:lnTo>
                <a:lnTo>
                  <a:pt x="11488" y="2045"/>
                </a:lnTo>
                <a:lnTo>
                  <a:pt x="11480" y="1964"/>
                </a:lnTo>
                <a:lnTo>
                  <a:pt x="11388" y="1850"/>
                </a:lnTo>
                <a:lnTo>
                  <a:pt x="11395" y="1866"/>
                </a:lnTo>
                <a:lnTo>
                  <a:pt x="11071" y="1688"/>
                </a:lnTo>
                <a:lnTo>
                  <a:pt x="11040" y="1720"/>
                </a:lnTo>
                <a:lnTo>
                  <a:pt x="11024" y="1688"/>
                </a:lnTo>
                <a:lnTo>
                  <a:pt x="11024" y="1672"/>
                </a:lnTo>
                <a:lnTo>
                  <a:pt x="10978" y="1655"/>
                </a:lnTo>
                <a:lnTo>
                  <a:pt x="11016" y="1639"/>
                </a:lnTo>
                <a:lnTo>
                  <a:pt x="10962" y="1607"/>
                </a:lnTo>
                <a:lnTo>
                  <a:pt x="10970" y="1623"/>
                </a:lnTo>
                <a:lnTo>
                  <a:pt x="10854" y="1639"/>
                </a:lnTo>
                <a:lnTo>
                  <a:pt x="10846" y="1607"/>
                </a:lnTo>
                <a:lnTo>
                  <a:pt x="10800" y="1574"/>
                </a:lnTo>
                <a:lnTo>
                  <a:pt x="10893" y="1574"/>
                </a:lnTo>
                <a:lnTo>
                  <a:pt x="10815" y="1493"/>
                </a:lnTo>
                <a:lnTo>
                  <a:pt x="10769" y="1574"/>
                </a:lnTo>
                <a:lnTo>
                  <a:pt x="10730" y="1493"/>
                </a:lnTo>
                <a:lnTo>
                  <a:pt x="10692" y="1542"/>
                </a:lnTo>
                <a:lnTo>
                  <a:pt x="10684" y="1509"/>
                </a:lnTo>
                <a:lnTo>
                  <a:pt x="10669" y="1493"/>
                </a:lnTo>
                <a:lnTo>
                  <a:pt x="10638" y="1574"/>
                </a:lnTo>
                <a:lnTo>
                  <a:pt x="10645" y="1493"/>
                </a:lnTo>
                <a:lnTo>
                  <a:pt x="10607" y="1477"/>
                </a:lnTo>
                <a:lnTo>
                  <a:pt x="10537" y="1590"/>
                </a:lnTo>
                <a:lnTo>
                  <a:pt x="10498" y="1542"/>
                </a:lnTo>
                <a:lnTo>
                  <a:pt x="10437" y="1574"/>
                </a:lnTo>
                <a:lnTo>
                  <a:pt x="10468" y="1623"/>
                </a:lnTo>
                <a:lnTo>
                  <a:pt x="10421" y="1607"/>
                </a:lnTo>
                <a:lnTo>
                  <a:pt x="10398" y="1639"/>
                </a:lnTo>
                <a:lnTo>
                  <a:pt x="10413" y="1672"/>
                </a:lnTo>
                <a:lnTo>
                  <a:pt x="10383" y="1688"/>
                </a:lnTo>
                <a:lnTo>
                  <a:pt x="10383" y="1607"/>
                </a:lnTo>
                <a:lnTo>
                  <a:pt x="10359" y="1672"/>
                </a:lnTo>
                <a:lnTo>
                  <a:pt x="10305" y="1672"/>
                </a:lnTo>
                <a:lnTo>
                  <a:pt x="10328" y="1688"/>
                </a:lnTo>
                <a:lnTo>
                  <a:pt x="10290" y="1688"/>
                </a:lnTo>
                <a:lnTo>
                  <a:pt x="10290" y="1720"/>
                </a:lnTo>
                <a:lnTo>
                  <a:pt x="10267" y="1720"/>
                </a:lnTo>
                <a:lnTo>
                  <a:pt x="10259" y="1753"/>
                </a:lnTo>
                <a:lnTo>
                  <a:pt x="10212" y="1801"/>
                </a:lnTo>
                <a:lnTo>
                  <a:pt x="10267" y="1818"/>
                </a:lnTo>
                <a:lnTo>
                  <a:pt x="10228" y="1818"/>
                </a:lnTo>
                <a:lnTo>
                  <a:pt x="10212" y="1866"/>
                </a:lnTo>
                <a:lnTo>
                  <a:pt x="10212" y="1899"/>
                </a:lnTo>
                <a:lnTo>
                  <a:pt x="10189" y="1850"/>
                </a:lnTo>
                <a:lnTo>
                  <a:pt x="10158" y="1866"/>
                </a:lnTo>
                <a:lnTo>
                  <a:pt x="10174" y="1883"/>
                </a:lnTo>
                <a:lnTo>
                  <a:pt x="10135" y="1915"/>
                </a:lnTo>
                <a:lnTo>
                  <a:pt x="10158" y="1915"/>
                </a:lnTo>
                <a:lnTo>
                  <a:pt x="10182" y="1947"/>
                </a:lnTo>
                <a:lnTo>
                  <a:pt x="10182" y="1964"/>
                </a:lnTo>
                <a:lnTo>
                  <a:pt x="10120" y="1980"/>
                </a:lnTo>
                <a:lnTo>
                  <a:pt x="10174" y="1980"/>
                </a:lnTo>
                <a:lnTo>
                  <a:pt x="10081" y="2029"/>
                </a:lnTo>
                <a:lnTo>
                  <a:pt x="10096" y="2045"/>
                </a:lnTo>
                <a:lnTo>
                  <a:pt x="10058" y="2077"/>
                </a:lnTo>
                <a:lnTo>
                  <a:pt x="10104" y="2110"/>
                </a:lnTo>
                <a:lnTo>
                  <a:pt x="10042" y="2142"/>
                </a:lnTo>
                <a:lnTo>
                  <a:pt x="10058" y="2158"/>
                </a:lnTo>
                <a:lnTo>
                  <a:pt x="10058" y="2256"/>
                </a:lnTo>
                <a:lnTo>
                  <a:pt x="10035" y="2288"/>
                </a:lnTo>
                <a:lnTo>
                  <a:pt x="10019" y="2272"/>
                </a:lnTo>
                <a:lnTo>
                  <a:pt x="9973" y="2337"/>
                </a:lnTo>
                <a:lnTo>
                  <a:pt x="9996" y="2321"/>
                </a:lnTo>
                <a:lnTo>
                  <a:pt x="9895" y="2499"/>
                </a:lnTo>
                <a:lnTo>
                  <a:pt x="9911" y="2515"/>
                </a:lnTo>
                <a:lnTo>
                  <a:pt x="9965" y="2467"/>
                </a:lnTo>
                <a:lnTo>
                  <a:pt x="9957" y="2450"/>
                </a:lnTo>
                <a:lnTo>
                  <a:pt x="9988" y="2450"/>
                </a:lnTo>
                <a:lnTo>
                  <a:pt x="9973" y="2467"/>
                </a:lnTo>
                <a:lnTo>
                  <a:pt x="9988" y="2467"/>
                </a:lnTo>
                <a:lnTo>
                  <a:pt x="9957" y="2515"/>
                </a:lnTo>
                <a:lnTo>
                  <a:pt x="9834" y="2532"/>
                </a:lnTo>
                <a:lnTo>
                  <a:pt x="9818" y="2548"/>
                </a:lnTo>
                <a:lnTo>
                  <a:pt x="9841" y="2613"/>
                </a:lnTo>
                <a:lnTo>
                  <a:pt x="9741" y="2629"/>
                </a:lnTo>
                <a:lnTo>
                  <a:pt x="9818" y="2629"/>
                </a:lnTo>
                <a:lnTo>
                  <a:pt x="9735" y="2666"/>
                </a:lnTo>
                <a:lnTo>
                  <a:pt x="9664" y="2726"/>
                </a:lnTo>
                <a:lnTo>
                  <a:pt x="9749" y="2759"/>
                </a:lnTo>
                <a:lnTo>
                  <a:pt x="9656" y="2759"/>
                </a:lnTo>
                <a:lnTo>
                  <a:pt x="9679" y="2872"/>
                </a:lnTo>
                <a:lnTo>
                  <a:pt x="9787" y="2824"/>
                </a:lnTo>
                <a:lnTo>
                  <a:pt x="9795" y="2856"/>
                </a:lnTo>
                <a:lnTo>
                  <a:pt x="9772" y="2889"/>
                </a:lnTo>
                <a:lnTo>
                  <a:pt x="9656" y="2905"/>
                </a:lnTo>
                <a:lnTo>
                  <a:pt x="9694" y="2937"/>
                </a:lnTo>
                <a:lnTo>
                  <a:pt x="9671" y="2986"/>
                </a:lnTo>
                <a:lnTo>
                  <a:pt x="9694" y="3019"/>
                </a:lnTo>
                <a:lnTo>
                  <a:pt x="9671" y="3051"/>
                </a:lnTo>
                <a:lnTo>
                  <a:pt x="9679" y="3067"/>
                </a:lnTo>
                <a:lnTo>
                  <a:pt x="9764" y="2954"/>
                </a:lnTo>
                <a:lnTo>
                  <a:pt x="9741" y="3019"/>
                </a:lnTo>
                <a:lnTo>
                  <a:pt x="9718" y="3019"/>
                </a:lnTo>
                <a:lnTo>
                  <a:pt x="9725" y="3067"/>
                </a:lnTo>
                <a:lnTo>
                  <a:pt x="9671" y="3148"/>
                </a:lnTo>
                <a:lnTo>
                  <a:pt x="9741" y="3100"/>
                </a:lnTo>
                <a:lnTo>
                  <a:pt x="9718" y="3148"/>
                </a:lnTo>
                <a:lnTo>
                  <a:pt x="9741" y="3181"/>
                </a:lnTo>
                <a:lnTo>
                  <a:pt x="9694" y="3229"/>
                </a:lnTo>
                <a:lnTo>
                  <a:pt x="9756" y="3294"/>
                </a:lnTo>
                <a:lnTo>
                  <a:pt x="9749" y="3311"/>
                </a:lnTo>
                <a:lnTo>
                  <a:pt x="9903" y="3197"/>
                </a:lnTo>
                <a:lnTo>
                  <a:pt x="9911" y="3165"/>
                </a:lnTo>
                <a:lnTo>
                  <a:pt x="9957" y="3148"/>
                </a:lnTo>
                <a:lnTo>
                  <a:pt x="9957" y="3100"/>
                </a:lnTo>
                <a:lnTo>
                  <a:pt x="9965" y="3067"/>
                </a:lnTo>
                <a:lnTo>
                  <a:pt x="9981" y="3148"/>
                </a:lnTo>
                <a:lnTo>
                  <a:pt x="10011" y="3181"/>
                </a:lnTo>
                <a:lnTo>
                  <a:pt x="10011" y="3278"/>
                </a:lnTo>
                <a:lnTo>
                  <a:pt x="10104" y="3538"/>
                </a:lnTo>
                <a:lnTo>
                  <a:pt x="10104" y="3570"/>
                </a:lnTo>
                <a:lnTo>
                  <a:pt x="10112" y="3603"/>
                </a:lnTo>
                <a:lnTo>
                  <a:pt x="10089" y="3603"/>
                </a:lnTo>
                <a:lnTo>
                  <a:pt x="10120" y="3733"/>
                </a:lnTo>
                <a:lnTo>
                  <a:pt x="10205" y="3700"/>
                </a:lnTo>
                <a:lnTo>
                  <a:pt x="10220" y="3635"/>
                </a:lnTo>
                <a:lnTo>
                  <a:pt x="10282" y="3619"/>
                </a:lnTo>
                <a:lnTo>
                  <a:pt x="10313" y="3262"/>
                </a:lnTo>
                <a:lnTo>
                  <a:pt x="10328" y="3262"/>
                </a:lnTo>
                <a:lnTo>
                  <a:pt x="10282" y="3246"/>
                </a:lnTo>
                <a:lnTo>
                  <a:pt x="10413" y="3132"/>
                </a:lnTo>
                <a:lnTo>
                  <a:pt x="10375" y="3132"/>
                </a:lnTo>
                <a:lnTo>
                  <a:pt x="10429" y="3051"/>
                </a:lnTo>
                <a:lnTo>
                  <a:pt x="10328" y="2905"/>
                </a:lnTo>
                <a:lnTo>
                  <a:pt x="10313" y="2775"/>
                </a:lnTo>
                <a:lnTo>
                  <a:pt x="10328" y="2791"/>
                </a:lnTo>
                <a:lnTo>
                  <a:pt x="10328" y="2710"/>
                </a:lnTo>
                <a:lnTo>
                  <a:pt x="10313" y="2662"/>
                </a:lnTo>
                <a:lnTo>
                  <a:pt x="10352" y="2645"/>
                </a:lnTo>
                <a:lnTo>
                  <a:pt x="10344" y="2645"/>
                </a:lnTo>
                <a:lnTo>
                  <a:pt x="10336" y="2613"/>
                </a:lnTo>
                <a:lnTo>
                  <a:pt x="10367" y="2597"/>
                </a:lnTo>
                <a:lnTo>
                  <a:pt x="10359" y="2597"/>
                </a:lnTo>
                <a:lnTo>
                  <a:pt x="10390" y="2564"/>
                </a:lnTo>
                <a:lnTo>
                  <a:pt x="10383" y="2548"/>
                </a:lnTo>
                <a:lnTo>
                  <a:pt x="10421" y="2532"/>
                </a:lnTo>
                <a:lnTo>
                  <a:pt x="10421" y="2515"/>
                </a:lnTo>
                <a:lnTo>
                  <a:pt x="10514" y="2386"/>
                </a:lnTo>
                <a:lnTo>
                  <a:pt x="10491" y="2321"/>
                </a:lnTo>
                <a:lnTo>
                  <a:pt x="10498" y="2256"/>
                </a:lnTo>
                <a:lnTo>
                  <a:pt x="10506" y="2256"/>
                </a:lnTo>
                <a:lnTo>
                  <a:pt x="10522" y="2223"/>
                </a:lnTo>
                <a:lnTo>
                  <a:pt x="10537" y="2223"/>
                </a:lnTo>
                <a:lnTo>
                  <a:pt x="10529" y="2207"/>
                </a:lnTo>
                <a:lnTo>
                  <a:pt x="10661" y="2175"/>
                </a:lnTo>
                <a:lnTo>
                  <a:pt x="10699" y="2223"/>
                </a:lnTo>
                <a:lnTo>
                  <a:pt x="10707" y="2321"/>
                </a:lnTo>
                <a:lnTo>
                  <a:pt x="10568" y="2515"/>
                </a:lnTo>
                <a:lnTo>
                  <a:pt x="10568" y="2532"/>
                </a:lnTo>
                <a:lnTo>
                  <a:pt x="10529" y="2564"/>
                </a:lnTo>
                <a:lnTo>
                  <a:pt x="10553" y="2937"/>
                </a:lnTo>
                <a:lnTo>
                  <a:pt x="10622" y="2970"/>
                </a:lnTo>
                <a:lnTo>
                  <a:pt x="10622" y="3002"/>
                </a:lnTo>
                <a:lnTo>
                  <a:pt x="10638" y="3002"/>
                </a:lnTo>
                <a:lnTo>
                  <a:pt x="10645" y="3067"/>
                </a:lnTo>
                <a:lnTo>
                  <a:pt x="10808" y="2986"/>
                </a:lnTo>
                <a:lnTo>
                  <a:pt x="10800" y="2970"/>
                </a:lnTo>
                <a:lnTo>
                  <a:pt x="10839" y="2937"/>
                </a:lnTo>
                <a:lnTo>
                  <a:pt x="10831" y="2970"/>
                </a:lnTo>
                <a:lnTo>
                  <a:pt x="10940" y="2954"/>
                </a:lnTo>
                <a:lnTo>
                  <a:pt x="11040" y="3035"/>
                </a:lnTo>
                <a:lnTo>
                  <a:pt x="10955" y="3051"/>
                </a:lnTo>
                <a:lnTo>
                  <a:pt x="10947" y="3083"/>
                </a:lnTo>
                <a:lnTo>
                  <a:pt x="10931" y="3067"/>
                </a:lnTo>
                <a:lnTo>
                  <a:pt x="10924" y="3116"/>
                </a:lnTo>
                <a:lnTo>
                  <a:pt x="10715" y="3132"/>
                </a:lnTo>
                <a:lnTo>
                  <a:pt x="10684" y="3181"/>
                </a:lnTo>
                <a:lnTo>
                  <a:pt x="10754" y="3311"/>
                </a:lnTo>
                <a:lnTo>
                  <a:pt x="10754" y="3457"/>
                </a:lnTo>
                <a:lnTo>
                  <a:pt x="10607" y="3392"/>
                </a:lnTo>
                <a:lnTo>
                  <a:pt x="10576" y="3554"/>
                </a:lnTo>
                <a:lnTo>
                  <a:pt x="10584" y="3700"/>
                </a:lnTo>
                <a:lnTo>
                  <a:pt x="10591" y="3797"/>
                </a:lnTo>
                <a:lnTo>
                  <a:pt x="10568" y="3797"/>
                </a:lnTo>
                <a:lnTo>
                  <a:pt x="10584" y="3700"/>
                </a:lnTo>
                <a:lnTo>
                  <a:pt x="10498" y="3895"/>
                </a:lnTo>
                <a:lnTo>
                  <a:pt x="10460" y="3846"/>
                </a:lnTo>
                <a:lnTo>
                  <a:pt x="10182" y="3927"/>
                </a:lnTo>
                <a:lnTo>
                  <a:pt x="10228" y="4008"/>
                </a:lnTo>
                <a:lnTo>
                  <a:pt x="10189" y="3976"/>
                </a:lnTo>
                <a:lnTo>
                  <a:pt x="10182" y="3927"/>
                </a:lnTo>
                <a:lnTo>
                  <a:pt x="10112" y="3879"/>
                </a:lnTo>
                <a:lnTo>
                  <a:pt x="10042" y="3960"/>
                </a:lnTo>
                <a:lnTo>
                  <a:pt x="9950" y="3879"/>
                </a:lnTo>
                <a:lnTo>
                  <a:pt x="9950" y="3830"/>
                </a:lnTo>
                <a:lnTo>
                  <a:pt x="9926" y="3781"/>
                </a:lnTo>
                <a:lnTo>
                  <a:pt x="9934" y="3716"/>
                </a:lnTo>
                <a:lnTo>
                  <a:pt x="9957" y="3684"/>
                </a:lnTo>
                <a:lnTo>
                  <a:pt x="9950" y="3668"/>
                </a:lnTo>
                <a:lnTo>
                  <a:pt x="10004" y="3570"/>
                </a:lnTo>
                <a:lnTo>
                  <a:pt x="9973" y="3554"/>
                </a:lnTo>
                <a:lnTo>
                  <a:pt x="9981" y="3376"/>
                </a:lnTo>
                <a:lnTo>
                  <a:pt x="9872" y="3473"/>
                </a:lnTo>
                <a:lnTo>
                  <a:pt x="9872" y="3522"/>
                </a:lnTo>
                <a:lnTo>
                  <a:pt x="9903" y="3538"/>
                </a:lnTo>
                <a:lnTo>
                  <a:pt x="9880" y="3554"/>
                </a:lnTo>
                <a:lnTo>
                  <a:pt x="9849" y="3554"/>
                </a:lnTo>
                <a:lnTo>
                  <a:pt x="9849" y="3700"/>
                </a:lnTo>
                <a:lnTo>
                  <a:pt x="9895" y="3862"/>
                </a:lnTo>
                <a:lnTo>
                  <a:pt x="9888" y="3895"/>
                </a:lnTo>
                <a:lnTo>
                  <a:pt x="9950" y="4008"/>
                </a:lnTo>
                <a:lnTo>
                  <a:pt x="9903" y="3976"/>
                </a:lnTo>
                <a:lnTo>
                  <a:pt x="9880" y="4041"/>
                </a:lnTo>
                <a:lnTo>
                  <a:pt x="9741" y="4041"/>
                </a:lnTo>
                <a:lnTo>
                  <a:pt x="9656" y="4138"/>
                </a:lnTo>
                <a:lnTo>
                  <a:pt x="9633" y="4317"/>
                </a:lnTo>
                <a:lnTo>
                  <a:pt x="9617" y="4317"/>
                </a:lnTo>
                <a:lnTo>
                  <a:pt x="9640" y="4349"/>
                </a:lnTo>
                <a:lnTo>
                  <a:pt x="9586" y="4333"/>
                </a:lnTo>
                <a:lnTo>
                  <a:pt x="9633" y="4349"/>
                </a:lnTo>
                <a:lnTo>
                  <a:pt x="9478" y="4447"/>
                </a:lnTo>
                <a:lnTo>
                  <a:pt x="9447" y="4576"/>
                </a:lnTo>
                <a:lnTo>
                  <a:pt x="9393" y="4625"/>
                </a:lnTo>
                <a:lnTo>
                  <a:pt x="9408" y="4658"/>
                </a:lnTo>
                <a:lnTo>
                  <a:pt x="9316" y="4674"/>
                </a:lnTo>
                <a:lnTo>
                  <a:pt x="9308" y="4625"/>
                </a:lnTo>
                <a:lnTo>
                  <a:pt x="9277" y="4658"/>
                </a:lnTo>
                <a:lnTo>
                  <a:pt x="9300" y="4787"/>
                </a:lnTo>
                <a:lnTo>
                  <a:pt x="9099" y="4820"/>
                </a:lnTo>
                <a:lnTo>
                  <a:pt x="9130" y="4836"/>
                </a:lnTo>
                <a:lnTo>
                  <a:pt x="9107" y="4852"/>
                </a:lnTo>
                <a:lnTo>
                  <a:pt x="9122" y="4869"/>
                </a:lnTo>
                <a:lnTo>
                  <a:pt x="9099" y="4885"/>
                </a:lnTo>
                <a:lnTo>
                  <a:pt x="9223" y="4950"/>
                </a:lnTo>
                <a:lnTo>
                  <a:pt x="9215" y="4966"/>
                </a:lnTo>
                <a:lnTo>
                  <a:pt x="9231" y="4966"/>
                </a:lnTo>
                <a:lnTo>
                  <a:pt x="9231" y="4982"/>
                </a:lnTo>
                <a:lnTo>
                  <a:pt x="9277" y="5015"/>
                </a:lnTo>
                <a:lnTo>
                  <a:pt x="9254" y="5031"/>
                </a:lnTo>
                <a:lnTo>
                  <a:pt x="9262" y="5096"/>
                </a:lnTo>
                <a:lnTo>
                  <a:pt x="9316" y="5161"/>
                </a:lnTo>
                <a:lnTo>
                  <a:pt x="9323" y="5258"/>
                </a:lnTo>
                <a:lnTo>
                  <a:pt x="9308" y="5242"/>
                </a:lnTo>
                <a:lnTo>
                  <a:pt x="9354" y="5372"/>
                </a:lnTo>
                <a:lnTo>
                  <a:pt x="9316" y="5290"/>
                </a:lnTo>
                <a:lnTo>
                  <a:pt x="9308" y="5436"/>
                </a:lnTo>
                <a:lnTo>
                  <a:pt x="9316" y="5420"/>
                </a:lnTo>
                <a:lnTo>
                  <a:pt x="9316" y="5436"/>
                </a:lnTo>
                <a:lnTo>
                  <a:pt x="9285" y="5615"/>
                </a:lnTo>
                <a:lnTo>
                  <a:pt x="8875" y="5599"/>
                </a:lnTo>
                <a:lnTo>
                  <a:pt x="8867" y="5631"/>
                </a:lnTo>
                <a:lnTo>
                  <a:pt x="8836" y="5647"/>
                </a:lnTo>
                <a:lnTo>
                  <a:pt x="8821" y="5761"/>
                </a:lnTo>
                <a:lnTo>
                  <a:pt x="8836" y="5761"/>
                </a:lnTo>
                <a:lnTo>
                  <a:pt x="8836" y="5810"/>
                </a:lnTo>
                <a:lnTo>
                  <a:pt x="8844" y="5810"/>
                </a:lnTo>
                <a:lnTo>
                  <a:pt x="8782" y="6362"/>
                </a:lnTo>
                <a:lnTo>
                  <a:pt x="8829" y="6313"/>
                </a:lnTo>
                <a:lnTo>
                  <a:pt x="8798" y="6394"/>
                </a:lnTo>
                <a:lnTo>
                  <a:pt x="8820" y="6418"/>
                </a:lnTo>
                <a:lnTo>
                  <a:pt x="8805" y="6654"/>
                </a:lnTo>
                <a:lnTo>
                  <a:pt x="8945" y="6605"/>
                </a:lnTo>
                <a:lnTo>
                  <a:pt x="8976" y="6686"/>
                </a:lnTo>
                <a:lnTo>
                  <a:pt x="8983" y="6670"/>
                </a:lnTo>
                <a:lnTo>
                  <a:pt x="9030" y="6816"/>
                </a:lnTo>
                <a:lnTo>
                  <a:pt x="9254" y="6670"/>
                </a:lnTo>
                <a:lnTo>
                  <a:pt x="9277" y="6605"/>
                </a:lnTo>
                <a:lnTo>
                  <a:pt x="9339" y="6556"/>
                </a:lnTo>
                <a:lnTo>
                  <a:pt x="9362" y="6426"/>
                </a:lnTo>
                <a:lnTo>
                  <a:pt x="9393" y="6378"/>
                </a:lnTo>
                <a:lnTo>
                  <a:pt x="9370" y="6313"/>
                </a:lnTo>
                <a:lnTo>
                  <a:pt x="9432" y="6037"/>
                </a:lnTo>
                <a:lnTo>
                  <a:pt x="9586" y="5858"/>
                </a:lnTo>
                <a:lnTo>
                  <a:pt x="9586" y="5664"/>
                </a:lnTo>
                <a:lnTo>
                  <a:pt x="9803" y="5647"/>
                </a:lnTo>
                <a:lnTo>
                  <a:pt x="9926" y="5469"/>
                </a:lnTo>
                <a:lnTo>
                  <a:pt x="10352" y="6167"/>
                </a:lnTo>
                <a:lnTo>
                  <a:pt x="10375" y="6167"/>
                </a:lnTo>
                <a:lnTo>
                  <a:pt x="10413" y="6362"/>
                </a:lnTo>
                <a:lnTo>
                  <a:pt x="10398" y="6378"/>
                </a:lnTo>
                <a:lnTo>
                  <a:pt x="10383" y="6475"/>
                </a:lnTo>
                <a:lnTo>
                  <a:pt x="10413" y="6508"/>
                </a:lnTo>
                <a:lnTo>
                  <a:pt x="10444" y="6345"/>
                </a:lnTo>
                <a:lnTo>
                  <a:pt x="10475" y="6329"/>
                </a:lnTo>
                <a:lnTo>
                  <a:pt x="10468" y="6248"/>
                </a:lnTo>
                <a:lnTo>
                  <a:pt x="10437" y="6215"/>
                </a:lnTo>
                <a:lnTo>
                  <a:pt x="10460" y="6102"/>
                </a:lnTo>
                <a:lnTo>
                  <a:pt x="10553" y="6183"/>
                </a:lnTo>
                <a:lnTo>
                  <a:pt x="10390" y="5940"/>
                </a:lnTo>
                <a:lnTo>
                  <a:pt x="10398" y="5875"/>
                </a:lnTo>
                <a:lnTo>
                  <a:pt x="10313" y="5842"/>
                </a:lnTo>
                <a:lnTo>
                  <a:pt x="10143" y="5404"/>
                </a:lnTo>
                <a:lnTo>
                  <a:pt x="10151" y="5290"/>
                </a:lnTo>
                <a:lnTo>
                  <a:pt x="10228" y="5274"/>
                </a:lnTo>
                <a:lnTo>
                  <a:pt x="10220" y="5355"/>
                </a:lnTo>
                <a:lnTo>
                  <a:pt x="10259" y="5355"/>
                </a:lnTo>
                <a:lnTo>
                  <a:pt x="10267" y="5323"/>
                </a:lnTo>
                <a:lnTo>
                  <a:pt x="10344" y="5501"/>
                </a:lnTo>
                <a:lnTo>
                  <a:pt x="10321" y="5501"/>
                </a:lnTo>
                <a:lnTo>
                  <a:pt x="10491" y="5729"/>
                </a:lnTo>
                <a:lnTo>
                  <a:pt x="10444" y="5696"/>
                </a:lnTo>
                <a:lnTo>
                  <a:pt x="10614" y="5923"/>
                </a:lnTo>
                <a:lnTo>
                  <a:pt x="10614" y="6118"/>
                </a:lnTo>
                <a:lnTo>
                  <a:pt x="10607" y="6118"/>
                </a:lnTo>
                <a:lnTo>
                  <a:pt x="10730" y="6345"/>
                </a:lnTo>
                <a:lnTo>
                  <a:pt x="10707" y="6345"/>
                </a:lnTo>
                <a:lnTo>
                  <a:pt x="10730" y="6410"/>
                </a:lnTo>
                <a:lnTo>
                  <a:pt x="10815" y="6426"/>
                </a:lnTo>
                <a:lnTo>
                  <a:pt x="10846" y="6475"/>
                </a:lnTo>
                <a:lnTo>
                  <a:pt x="10846" y="6491"/>
                </a:lnTo>
                <a:lnTo>
                  <a:pt x="10746" y="6491"/>
                </a:lnTo>
                <a:lnTo>
                  <a:pt x="10792" y="6702"/>
                </a:lnTo>
                <a:lnTo>
                  <a:pt x="10831" y="6751"/>
                </a:lnTo>
                <a:lnTo>
                  <a:pt x="10877" y="6751"/>
                </a:lnTo>
                <a:lnTo>
                  <a:pt x="10846" y="6556"/>
                </a:lnTo>
                <a:lnTo>
                  <a:pt x="10893" y="6589"/>
                </a:lnTo>
                <a:lnTo>
                  <a:pt x="10854" y="6508"/>
                </a:lnTo>
                <a:lnTo>
                  <a:pt x="10901" y="6508"/>
                </a:lnTo>
                <a:lnTo>
                  <a:pt x="10916" y="6475"/>
                </a:lnTo>
                <a:lnTo>
                  <a:pt x="10823" y="6345"/>
                </a:lnTo>
                <a:lnTo>
                  <a:pt x="10854" y="6313"/>
                </a:lnTo>
                <a:lnTo>
                  <a:pt x="10839" y="6297"/>
                </a:lnTo>
                <a:lnTo>
                  <a:pt x="10854" y="6280"/>
                </a:lnTo>
                <a:lnTo>
                  <a:pt x="10862" y="6313"/>
                </a:lnTo>
                <a:lnTo>
                  <a:pt x="10854" y="6264"/>
                </a:lnTo>
                <a:lnTo>
                  <a:pt x="10815" y="6151"/>
                </a:lnTo>
                <a:lnTo>
                  <a:pt x="10831" y="6086"/>
                </a:lnTo>
                <a:lnTo>
                  <a:pt x="10865" y="6137"/>
                </a:lnTo>
                <a:lnTo>
                  <a:pt x="10901" y="6167"/>
                </a:lnTo>
                <a:lnTo>
                  <a:pt x="10893" y="6118"/>
                </a:lnTo>
                <a:lnTo>
                  <a:pt x="10924" y="6151"/>
                </a:lnTo>
                <a:lnTo>
                  <a:pt x="10885" y="6069"/>
                </a:lnTo>
                <a:lnTo>
                  <a:pt x="11009" y="6037"/>
                </a:lnTo>
                <a:lnTo>
                  <a:pt x="11032" y="6069"/>
                </a:lnTo>
                <a:lnTo>
                  <a:pt x="11078" y="6069"/>
                </a:lnTo>
                <a:lnTo>
                  <a:pt x="11040" y="6167"/>
                </a:lnTo>
                <a:lnTo>
                  <a:pt x="11102" y="6345"/>
                </a:lnTo>
                <a:lnTo>
                  <a:pt x="11094" y="6394"/>
                </a:lnTo>
                <a:lnTo>
                  <a:pt x="11117" y="6410"/>
                </a:lnTo>
                <a:lnTo>
                  <a:pt x="11086" y="6443"/>
                </a:lnTo>
                <a:lnTo>
                  <a:pt x="11071" y="6394"/>
                </a:lnTo>
                <a:lnTo>
                  <a:pt x="11063" y="6459"/>
                </a:lnTo>
                <a:lnTo>
                  <a:pt x="11102" y="6475"/>
                </a:lnTo>
                <a:lnTo>
                  <a:pt x="11148" y="6621"/>
                </a:lnTo>
                <a:lnTo>
                  <a:pt x="11140" y="6637"/>
                </a:lnTo>
                <a:lnTo>
                  <a:pt x="11132" y="6654"/>
                </a:lnTo>
                <a:lnTo>
                  <a:pt x="11194" y="6654"/>
                </a:lnTo>
                <a:lnTo>
                  <a:pt x="11148" y="6702"/>
                </a:lnTo>
                <a:lnTo>
                  <a:pt x="11187" y="6702"/>
                </a:lnTo>
                <a:lnTo>
                  <a:pt x="11187" y="6719"/>
                </a:lnTo>
                <a:lnTo>
                  <a:pt x="11233" y="6702"/>
                </a:lnTo>
                <a:lnTo>
                  <a:pt x="11303" y="6800"/>
                </a:lnTo>
                <a:lnTo>
                  <a:pt x="11349" y="6767"/>
                </a:lnTo>
                <a:lnTo>
                  <a:pt x="11364" y="6686"/>
                </a:lnTo>
                <a:lnTo>
                  <a:pt x="11496" y="6816"/>
                </a:lnTo>
                <a:lnTo>
                  <a:pt x="11558" y="6800"/>
                </a:lnTo>
                <a:lnTo>
                  <a:pt x="11604" y="6702"/>
                </a:lnTo>
                <a:lnTo>
                  <a:pt x="11658" y="6735"/>
                </a:lnTo>
                <a:lnTo>
                  <a:pt x="11689" y="6686"/>
                </a:lnTo>
                <a:lnTo>
                  <a:pt x="11643" y="7562"/>
                </a:lnTo>
                <a:lnTo>
                  <a:pt x="11527" y="7627"/>
                </a:lnTo>
                <a:lnTo>
                  <a:pt x="11496" y="7595"/>
                </a:lnTo>
                <a:lnTo>
                  <a:pt x="11473" y="7595"/>
                </a:lnTo>
                <a:lnTo>
                  <a:pt x="11473" y="7579"/>
                </a:lnTo>
                <a:lnTo>
                  <a:pt x="11434" y="7546"/>
                </a:lnTo>
                <a:lnTo>
                  <a:pt x="11388" y="7579"/>
                </a:lnTo>
                <a:lnTo>
                  <a:pt x="11411" y="7546"/>
                </a:lnTo>
                <a:lnTo>
                  <a:pt x="11272" y="7644"/>
                </a:lnTo>
                <a:lnTo>
                  <a:pt x="11047" y="7562"/>
                </a:lnTo>
                <a:lnTo>
                  <a:pt x="11016" y="7481"/>
                </a:lnTo>
                <a:lnTo>
                  <a:pt x="10893" y="7416"/>
                </a:lnTo>
                <a:lnTo>
                  <a:pt x="10885" y="7368"/>
                </a:lnTo>
                <a:lnTo>
                  <a:pt x="10846" y="7335"/>
                </a:lnTo>
                <a:lnTo>
                  <a:pt x="10730" y="7384"/>
                </a:lnTo>
                <a:lnTo>
                  <a:pt x="10692" y="7498"/>
                </a:lnTo>
                <a:lnTo>
                  <a:pt x="10707" y="7644"/>
                </a:lnTo>
                <a:lnTo>
                  <a:pt x="10591" y="7709"/>
                </a:lnTo>
                <a:lnTo>
                  <a:pt x="10112" y="7270"/>
                </a:lnTo>
                <a:lnTo>
                  <a:pt x="10120" y="7270"/>
                </a:lnTo>
                <a:lnTo>
                  <a:pt x="10035" y="7124"/>
                </a:lnTo>
                <a:lnTo>
                  <a:pt x="10096" y="6929"/>
                </a:lnTo>
                <a:lnTo>
                  <a:pt x="10066" y="6832"/>
                </a:lnTo>
                <a:lnTo>
                  <a:pt x="10089" y="6654"/>
                </a:lnTo>
                <a:lnTo>
                  <a:pt x="10042" y="6686"/>
                </a:lnTo>
                <a:lnTo>
                  <a:pt x="10042" y="6637"/>
                </a:lnTo>
                <a:lnTo>
                  <a:pt x="10019" y="6621"/>
                </a:lnTo>
                <a:lnTo>
                  <a:pt x="10019" y="6605"/>
                </a:lnTo>
                <a:lnTo>
                  <a:pt x="9888" y="6686"/>
                </a:lnTo>
                <a:lnTo>
                  <a:pt x="9849" y="6637"/>
                </a:lnTo>
                <a:lnTo>
                  <a:pt x="9246" y="6978"/>
                </a:lnTo>
                <a:lnTo>
                  <a:pt x="9192" y="6929"/>
                </a:lnTo>
                <a:lnTo>
                  <a:pt x="9107" y="6962"/>
                </a:lnTo>
                <a:lnTo>
                  <a:pt x="9045" y="6832"/>
                </a:lnTo>
                <a:lnTo>
                  <a:pt x="8736" y="7692"/>
                </a:lnTo>
                <a:lnTo>
                  <a:pt x="8751" y="7741"/>
                </a:lnTo>
                <a:lnTo>
                  <a:pt x="8620" y="8082"/>
                </a:lnTo>
                <a:lnTo>
                  <a:pt x="8535" y="8130"/>
                </a:lnTo>
                <a:lnTo>
                  <a:pt x="8311" y="8845"/>
                </a:lnTo>
                <a:lnTo>
                  <a:pt x="8326" y="8812"/>
                </a:lnTo>
                <a:lnTo>
                  <a:pt x="8233" y="9299"/>
                </a:lnTo>
                <a:lnTo>
                  <a:pt x="8272" y="9331"/>
                </a:lnTo>
                <a:lnTo>
                  <a:pt x="8272" y="9526"/>
                </a:lnTo>
                <a:lnTo>
                  <a:pt x="8287" y="9510"/>
                </a:lnTo>
                <a:lnTo>
                  <a:pt x="8264" y="10110"/>
                </a:lnTo>
                <a:lnTo>
                  <a:pt x="8195" y="10289"/>
                </a:lnTo>
                <a:lnTo>
                  <a:pt x="8241" y="10419"/>
                </a:lnTo>
                <a:lnTo>
                  <a:pt x="8257" y="10402"/>
                </a:lnTo>
                <a:lnTo>
                  <a:pt x="8257" y="10500"/>
                </a:lnTo>
                <a:lnTo>
                  <a:pt x="8334" y="10500"/>
                </a:lnTo>
                <a:lnTo>
                  <a:pt x="8264" y="10532"/>
                </a:lnTo>
                <a:lnTo>
                  <a:pt x="8257" y="10516"/>
                </a:lnTo>
                <a:lnTo>
                  <a:pt x="8241" y="10646"/>
                </a:lnTo>
                <a:lnTo>
                  <a:pt x="8257" y="10630"/>
                </a:lnTo>
                <a:lnTo>
                  <a:pt x="8295" y="10776"/>
                </a:lnTo>
                <a:lnTo>
                  <a:pt x="8357" y="10743"/>
                </a:lnTo>
                <a:lnTo>
                  <a:pt x="8326" y="10776"/>
                </a:lnTo>
                <a:lnTo>
                  <a:pt x="8357" y="10808"/>
                </a:lnTo>
                <a:lnTo>
                  <a:pt x="8326" y="10841"/>
                </a:lnTo>
                <a:lnTo>
                  <a:pt x="8334" y="10841"/>
                </a:lnTo>
                <a:lnTo>
                  <a:pt x="8349" y="10873"/>
                </a:lnTo>
                <a:lnTo>
                  <a:pt x="8342" y="10905"/>
                </a:lnTo>
                <a:lnTo>
                  <a:pt x="8357" y="10889"/>
                </a:lnTo>
                <a:lnTo>
                  <a:pt x="8365" y="10938"/>
                </a:lnTo>
                <a:lnTo>
                  <a:pt x="8380" y="10954"/>
                </a:lnTo>
                <a:lnTo>
                  <a:pt x="8388" y="10938"/>
                </a:lnTo>
                <a:lnTo>
                  <a:pt x="8419" y="11052"/>
                </a:lnTo>
                <a:lnTo>
                  <a:pt x="8450" y="11084"/>
                </a:lnTo>
                <a:lnTo>
                  <a:pt x="8450" y="11149"/>
                </a:lnTo>
                <a:lnTo>
                  <a:pt x="8488" y="11246"/>
                </a:lnTo>
                <a:lnTo>
                  <a:pt x="8481" y="11295"/>
                </a:lnTo>
                <a:lnTo>
                  <a:pt x="8504" y="11295"/>
                </a:lnTo>
                <a:lnTo>
                  <a:pt x="8481" y="11311"/>
                </a:lnTo>
                <a:lnTo>
                  <a:pt x="8883" y="11977"/>
                </a:lnTo>
                <a:lnTo>
                  <a:pt x="9037" y="11863"/>
                </a:lnTo>
                <a:lnTo>
                  <a:pt x="9014" y="11863"/>
                </a:lnTo>
                <a:lnTo>
                  <a:pt x="9107" y="11847"/>
                </a:lnTo>
                <a:lnTo>
                  <a:pt x="9068" y="11847"/>
                </a:lnTo>
                <a:lnTo>
                  <a:pt x="9169" y="11831"/>
                </a:lnTo>
                <a:lnTo>
                  <a:pt x="9177" y="11863"/>
                </a:lnTo>
                <a:lnTo>
                  <a:pt x="9640" y="11619"/>
                </a:lnTo>
                <a:lnTo>
                  <a:pt x="9625" y="11652"/>
                </a:lnTo>
                <a:lnTo>
                  <a:pt x="9764" y="11814"/>
                </a:lnTo>
                <a:lnTo>
                  <a:pt x="9764" y="11863"/>
                </a:lnTo>
                <a:lnTo>
                  <a:pt x="9756" y="11863"/>
                </a:lnTo>
                <a:lnTo>
                  <a:pt x="9818" y="11977"/>
                </a:lnTo>
                <a:lnTo>
                  <a:pt x="9834" y="11977"/>
                </a:lnTo>
                <a:lnTo>
                  <a:pt x="9857" y="11993"/>
                </a:lnTo>
                <a:lnTo>
                  <a:pt x="9849" y="11928"/>
                </a:lnTo>
                <a:lnTo>
                  <a:pt x="9857" y="11977"/>
                </a:lnTo>
                <a:lnTo>
                  <a:pt x="9872" y="11928"/>
                </a:lnTo>
                <a:lnTo>
                  <a:pt x="9934" y="11960"/>
                </a:lnTo>
                <a:lnTo>
                  <a:pt x="9950" y="11895"/>
                </a:lnTo>
                <a:lnTo>
                  <a:pt x="10004" y="12025"/>
                </a:lnTo>
                <a:lnTo>
                  <a:pt x="10050" y="12041"/>
                </a:lnTo>
                <a:lnTo>
                  <a:pt x="10042" y="12609"/>
                </a:lnTo>
                <a:lnTo>
                  <a:pt x="10027" y="12626"/>
                </a:lnTo>
                <a:lnTo>
                  <a:pt x="10073" y="12674"/>
                </a:lnTo>
                <a:lnTo>
                  <a:pt x="10058" y="12691"/>
                </a:lnTo>
                <a:lnTo>
                  <a:pt x="10027" y="12642"/>
                </a:lnTo>
                <a:lnTo>
                  <a:pt x="10011" y="12788"/>
                </a:lnTo>
                <a:lnTo>
                  <a:pt x="9981" y="12804"/>
                </a:lnTo>
                <a:lnTo>
                  <a:pt x="10042" y="12967"/>
                </a:lnTo>
                <a:lnTo>
                  <a:pt x="10004" y="12918"/>
                </a:lnTo>
                <a:lnTo>
                  <a:pt x="10035" y="13015"/>
                </a:lnTo>
                <a:lnTo>
                  <a:pt x="10027" y="13015"/>
                </a:lnTo>
                <a:lnTo>
                  <a:pt x="10073" y="13112"/>
                </a:lnTo>
                <a:lnTo>
                  <a:pt x="10050" y="13096"/>
                </a:lnTo>
                <a:lnTo>
                  <a:pt x="10220" y="13632"/>
                </a:lnTo>
                <a:lnTo>
                  <a:pt x="10282" y="13664"/>
                </a:lnTo>
                <a:lnTo>
                  <a:pt x="10228" y="13697"/>
                </a:lnTo>
                <a:lnTo>
                  <a:pt x="10274" y="14167"/>
                </a:lnTo>
                <a:lnTo>
                  <a:pt x="10282" y="14151"/>
                </a:lnTo>
                <a:lnTo>
                  <a:pt x="10313" y="14687"/>
                </a:lnTo>
                <a:lnTo>
                  <a:pt x="10189" y="15336"/>
                </a:lnTo>
                <a:lnTo>
                  <a:pt x="10359" y="16439"/>
                </a:lnTo>
                <a:lnTo>
                  <a:pt x="10352" y="16439"/>
                </a:lnTo>
                <a:lnTo>
                  <a:pt x="10584" y="18306"/>
                </a:lnTo>
                <a:lnTo>
                  <a:pt x="11047" y="18241"/>
                </a:lnTo>
                <a:lnTo>
                  <a:pt x="11078" y="18192"/>
                </a:lnTo>
                <a:lnTo>
                  <a:pt x="11117" y="18192"/>
                </a:lnTo>
                <a:lnTo>
                  <a:pt x="11542" y="17316"/>
                </a:lnTo>
                <a:lnTo>
                  <a:pt x="11581" y="16975"/>
                </a:lnTo>
                <a:lnTo>
                  <a:pt x="11573" y="16991"/>
                </a:lnTo>
                <a:lnTo>
                  <a:pt x="11581" y="16959"/>
                </a:lnTo>
                <a:lnTo>
                  <a:pt x="11581" y="16975"/>
                </a:lnTo>
                <a:lnTo>
                  <a:pt x="11766" y="16585"/>
                </a:lnTo>
                <a:lnTo>
                  <a:pt x="11766" y="16310"/>
                </a:lnTo>
                <a:lnTo>
                  <a:pt x="11759" y="16358"/>
                </a:lnTo>
                <a:lnTo>
                  <a:pt x="11720" y="15920"/>
                </a:lnTo>
                <a:lnTo>
                  <a:pt x="12145" y="15222"/>
                </a:lnTo>
                <a:lnTo>
                  <a:pt x="12161" y="14460"/>
                </a:lnTo>
                <a:lnTo>
                  <a:pt x="12099" y="14330"/>
                </a:lnTo>
                <a:lnTo>
                  <a:pt x="12091" y="13827"/>
                </a:lnTo>
                <a:lnTo>
                  <a:pt x="12045" y="13729"/>
                </a:lnTo>
                <a:lnTo>
                  <a:pt x="12192" y="13031"/>
                </a:lnTo>
                <a:lnTo>
                  <a:pt x="12222" y="13015"/>
                </a:lnTo>
                <a:lnTo>
                  <a:pt x="12895" y="11003"/>
                </a:lnTo>
                <a:lnTo>
                  <a:pt x="12880" y="10970"/>
                </a:lnTo>
                <a:lnTo>
                  <a:pt x="12872" y="11003"/>
                </a:lnTo>
                <a:lnTo>
                  <a:pt x="12864" y="10759"/>
                </a:lnTo>
                <a:lnTo>
                  <a:pt x="12439" y="11003"/>
                </a:lnTo>
                <a:lnTo>
                  <a:pt x="12284" y="10808"/>
                </a:lnTo>
                <a:lnTo>
                  <a:pt x="12346" y="10727"/>
                </a:lnTo>
                <a:lnTo>
                  <a:pt x="12315" y="10597"/>
                </a:lnTo>
                <a:lnTo>
                  <a:pt x="12315" y="10613"/>
                </a:lnTo>
                <a:lnTo>
                  <a:pt x="12091" y="10175"/>
                </a:lnTo>
                <a:lnTo>
                  <a:pt x="12091" y="10240"/>
                </a:lnTo>
                <a:lnTo>
                  <a:pt x="11882" y="9250"/>
                </a:lnTo>
                <a:lnTo>
                  <a:pt x="11890" y="9266"/>
                </a:lnTo>
                <a:lnTo>
                  <a:pt x="11820" y="9007"/>
                </a:lnTo>
                <a:lnTo>
                  <a:pt x="11790" y="8974"/>
                </a:lnTo>
                <a:lnTo>
                  <a:pt x="11766" y="8909"/>
                </a:lnTo>
                <a:lnTo>
                  <a:pt x="11782" y="8796"/>
                </a:lnTo>
                <a:lnTo>
                  <a:pt x="11534" y="7806"/>
                </a:lnTo>
                <a:lnTo>
                  <a:pt x="11619" y="8114"/>
                </a:lnTo>
                <a:lnTo>
                  <a:pt x="11666" y="8066"/>
                </a:lnTo>
                <a:lnTo>
                  <a:pt x="11697" y="7871"/>
                </a:lnTo>
                <a:lnTo>
                  <a:pt x="11681" y="8114"/>
                </a:lnTo>
                <a:lnTo>
                  <a:pt x="11998" y="8974"/>
                </a:lnTo>
                <a:lnTo>
                  <a:pt x="11991" y="8974"/>
                </a:lnTo>
                <a:lnTo>
                  <a:pt x="12292" y="10208"/>
                </a:lnTo>
                <a:lnTo>
                  <a:pt x="12284" y="10191"/>
                </a:lnTo>
                <a:lnTo>
                  <a:pt x="12346" y="10630"/>
                </a:lnTo>
                <a:lnTo>
                  <a:pt x="12934" y="10126"/>
                </a:lnTo>
                <a:lnTo>
                  <a:pt x="12934" y="10062"/>
                </a:lnTo>
                <a:lnTo>
                  <a:pt x="13119" y="9916"/>
                </a:lnTo>
                <a:lnTo>
                  <a:pt x="13127" y="9834"/>
                </a:lnTo>
                <a:lnTo>
                  <a:pt x="13197" y="9769"/>
                </a:lnTo>
                <a:lnTo>
                  <a:pt x="13228" y="9640"/>
                </a:lnTo>
                <a:lnTo>
                  <a:pt x="13289" y="9591"/>
                </a:lnTo>
                <a:lnTo>
                  <a:pt x="13282" y="9461"/>
                </a:lnTo>
                <a:lnTo>
                  <a:pt x="13313" y="9331"/>
                </a:lnTo>
                <a:lnTo>
                  <a:pt x="13320" y="9380"/>
                </a:lnTo>
                <a:lnTo>
                  <a:pt x="13405" y="9072"/>
                </a:lnTo>
                <a:lnTo>
                  <a:pt x="13173" y="8715"/>
                </a:lnTo>
                <a:lnTo>
                  <a:pt x="13142" y="8406"/>
                </a:lnTo>
                <a:lnTo>
                  <a:pt x="13027" y="8731"/>
                </a:lnTo>
                <a:lnTo>
                  <a:pt x="12856" y="8780"/>
                </a:lnTo>
                <a:lnTo>
                  <a:pt x="12841" y="8731"/>
                </a:lnTo>
                <a:lnTo>
                  <a:pt x="12818" y="8731"/>
                </a:lnTo>
                <a:lnTo>
                  <a:pt x="12825" y="8698"/>
                </a:lnTo>
                <a:lnTo>
                  <a:pt x="12810" y="8682"/>
                </a:lnTo>
                <a:lnTo>
                  <a:pt x="12825" y="8569"/>
                </a:lnTo>
                <a:lnTo>
                  <a:pt x="12810" y="8455"/>
                </a:lnTo>
                <a:lnTo>
                  <a:pt x="12779" y="8536"/>
                </a:lnTo>
                <a:lnTo>
                  <a:pt x="12779" y="8650"/>
                </a:lnTo>
                <a:lnTo>
                  <a:pt x="12717" y="8439"/>
                </a:lnTo>
                <a:lnTo>
                  <a:pt x="12725" y="8439"/>
                </a:lnTo>
                <a:lnTo>
                  <a:pt x="12717" y="8341"/>
                </a:lnTo>
                <a:lnTo>
                  <a:pt x="12725" y="8341"/>
                </a:lnTo>
                <a:lnTo>
                  <a:pt x="12539" y="7903"/>
                </a:lnTo>
                <a:lnTo>
                  <a:pt x="12563" y="7871"/>
                </a:lnTo>
                <a:lnTo>
                  <a:pt x="12547" y="7806"/>
                </a:lnTo>
                <a:lnTo>
                  <a:pt x="12578" y="7822"/>
                </a:lnTo>
                <a:lnTo>
                  <a:pt x="12609" y="7725"/>
                </a:lnTo>
                <a:lnTo>
                  <a:pt x="12609" y="7741"/>
                </a:lnTo>
                <a:lnTo>
                  <a:pt x="12957" y="8341"/>
                </a:lnTo>
                <a:lnTo>
                  <a:pt x="13073" y="8325"/>
                </a:lnTo>
                <a:lnTo>
                  <a:pt x="13119" y="8260"/>
                </a:lnTo>
                <a:lnTo>
                  <a:pt x="13173" y="8309"/>
                </a:lnTo>
                <a:lnTo>
                  <a:pt x="13197" y="8439"/>
                </a:lnTo>
                <a:lnTo>
                  <a:pt x="13421" y="8569"/>
                </a:lnTo>
                <a:lnTo>
                  <a:pt x="13429" y="8552"/>
                </a:lnTo>
                <a:lnTo>
                  <a:pt x="13436" y="8569"/>
                </a:lnTo>
                <a:lnTo>
                  <a:pt x="13815" y="8552"/>
                </a:lnTo>
                <a:lnTo>
                  <a:pt x="13800" y="8536"/>
                </a:lnTo>
                <a:lnTo>
                  <a:pt x="13823" y="8552"/>
                </a:lnTo>
                <a:lnTo>
                  <a:pt x="13831" y="8552"/>
                </a:lnTo>
                <a:lnTo>
                  <a:pt x="13916" y="8796"/>
                </a:lnTo>
                <a:lnTo>
                  <a:pt x="13946" y="8828"/>
                </a:lnTo>
                <a:lnTo>
                  <a:pt x="13946" y="8812"/>
                </a:lnTo>
                <a:lnTo>
                  <a:pt x="13993" y="8812"/>
                </a:lnTo>
                <a:lnTo>
                  <a:pt x="13977" y="8893"/>
                </a:lnTo>
                <a:lnTo>
                  <a:pt x="14039" y="8974"/>
                </a:lnTo>
                <a:lnTo>
                  <a:pt x="14117" y="8926"/>
                </a:lnTo>
                <a:lnTo>
                  <a:pt x="14039" y="9055"/>
                </a:lnTo>
                <a:lnTo>
                  <a:pt x="14016" y="9055"/>
                </a:lnTo>
                <a:lnTo>
                  <a:pt x="14178" y="9299"/>
                </a:lnTo>
                <a:lnTo>
                  <a:pt x="14240" y="9234"/>
                </a:lnTo>
                <a:lnTo>
                  <a:pt x="14232" y="9072"/>
                </a:lnTo>
                <a:lnTo>
                  <a:pt x="14279" y="9072"/>
                </a:lnTo>
                <a:lnTo>
                  <a:pt x="14263" y="9153"/>
                </a:lnTo>
                <a:lnTo>
                  <a:pt x="14302" y="9153"/>
                </a:lnTo>
                <a:lnTo>
                  <a:pt x="14271" y="9202"/>
                </a:lnTo>
                <a:lnTo>
                  <a:pt x="14279" y="9202"/>
                </a:lnTo>
                <a:lnTo>
                  <a:pt x="14310" y="9559"/>
                </a:lnTo>
                <a:lnTo>
                  <a:pt x="14302" y="9559"/>
                </a:lnTo>
                <a:lnTo>
                  <a:pt x="14302" y="9607"/>
                </a:lnTo>
                <a:lnTo>
                  <a:pt x="14310" y="9575"/>
                </a:lnTo>
                <a:lnTo>
                  <a:pt x="14410" y="10191"/>
                </a:lnTo>
                <a:lnTo>
                  <a:pt x="14403" y="10191"/>
                </a:lnTo>
                <a:lnTo>
                  <a:pt x="14601" y="11102"/>
                </a:lnTo>
                <a:lnTo>
                  <a:pt x="14681" y="11376"/>
                </a:lnTo>
                <a:lnTo>
                  <a:pt x="14812" y="11198"/>
                </a:lnTo>
                <a:lnTo>
                  <a:pt x="14781" y="11149"/>
                </a:lnTo>
                <a:lnTo>
                  <a:pt x="14805" y="11019"/>
                </a:lnTo>
                <a:lnTo>
                  <a:pt x="14843" y="10987"/>
                </a:lnTo>
                <a:lnTo>
                  <a:pt x="14859" y="10532"/>
                </a:lnTo>
                <a:lnTo>
                  <a:pt x="14851" y="10500"/>
                </a:lnTo>
                <a:lnTo>
                  <a:pt x="14835" y="10143"/>
                </a:lnTo>
                <a:lnTo>
                  <a:pt x="14882" y="10126"/>
                </a:lnTo>
                <a:lnTo>
                  <a:pt x="15153" y="9494"/>
                </a:lnTo>
                <a:lnTo>
                  <a:pt x="15137" y="9510"/>
                </a:lnTo>
                <a:lnTo>
                  <a:pt x="15238" y="9315"/>
                </a:lnTo>
                <a:lnTo>
                  <a:pt x="15230" y="9218"/>
                </a:lnTo>
                <a:lnTo>
                  <a:pt x="15299" y="9137"/>
                </a:lnTo>
                <a:lnTo>
                  <a:pt x="15292" y="9055"/>
                </a:lnTo>
                <a:lnTo>
                  <a:pt x="15307" y="9137"/>
                </a:lnTo>
                <a:lnTo>
                  <a:pt x="15323" y="9153"/>
                </a:lnTo>
                <a:lnTo>
                  <a:pt x="15338" y="9088"/>
                </a:lnTo>
                <a:lnTo>
                  <a:pt x="15353" y="9185"/>
                </a:lnTo>
                <a:lnTo>
                  <a:pt x="15361" y="9153"/>
                </a:lnTo>
                <a:lnTo>
                  <a:pt x="15377" y="9169"/>
                </a:lnTo>
                <a:lnTo>
                  <a:pt x="15361" y="9120"/>
                </a:lnTo>
                <a:lnTo>
                  <a:pt x="15369" y="9088"/>
                </a:lnTo>
                <a:lnTo>
                  <a:pt x="15392" y="9153"/>
                </a:lnTo>
                <a:lnTo>
                  <a:pt x="15392" y="9072"/>
                </a:lnTo>
                <a:lnTo>
                  <a:pt x="15408" y="9153"/>
                </a:lnTo>
                <a:lnTo>
                  <a:pt x="15431" y="9039"/>
                </a:lnTo>
                <a:lnTo>
                  <a:pt x="15431" y="9104"/>
                </a:lnTo>
                <a:lnTo>
                  <a:pt x="15446" y="9088"/>
                </a:lnTo>
                <a:lnTo>
                  <a:pt x="15446" y="9137"/>
                </a:lnTo>
                <a:lnTo>
                  <a:pt x="15469" y="9072"/>
                </a:lnTo>
                <a:lnTo>
                  <a:pt x="15462" y="8926"/>
                </a:lnTo>
                <a:lnTo>
                  <a:pt x="15439" y="8877"/>
                </a:lnTo>
                <a:lnTo>
                  <a:pt x="15454" y="8877"/>
                </a:lnTo>
                <a:lnTo>
                  <a:pt x="15454" y="8845"/>
                </a:lnTo>
                <a:lnTo>
                  <a:pt x="15554" y="9055"/>
                </a:lnTo>
                <a:lnTo>
                  <a:pt x="15632" y="9396"/>
                </a:lnTo>
                <a:lnTo>
                  <a:pt x="15632" y="9348"/>
                </a:lnTo>
                <a:lnTo>
                  <a:pt x="15655" y="9364"/>
                </a:lnTo>
                <a:lnTo>
                  <a:pt x="15670" y="9461"/>
                </a:lnTo>
                <a:lnTo>
                  <a:pt x="15670" y="9429"/>
                </a:lnTo>
                <a:lnTo>
                  <a:pt x="15709" y="9445"/>
                </a:lnTo>
                <a:lnTo>
                  <a:pt x="15732" y="9542"/>
                </a:lnTo>
                <a:lnTo>
                  <a:pt x="15701" y="9542"/>
                </a:lnTo>
                <a:lnTo>
                  <a:pt x="15732" y="9623"/>
                </a:lnTo>
                <a:lnTo>
                  <a:pt x="15732" y="9559"/>
                </a:lnTo>
                <a:lnTo>
                  <a:pt x="15755" y="9640"/>
                </a:lnTo>
                <a:lnTo>
                  <a:pt x="15748" y="9640"/>
                </a:lnTo>
                <a:lnTo>
                  <a:pt x="15779" y="10094"/>
                </a:lnTo>
                <a:lnTo>
                  <a:pt x="15810" y="10013"/>
                </a:lnTo>
                <a:lnTo>
                  <a:pt x="15810" y="10110"/>
                </a:lnTo>
                <a:lnTo>
                  <a:pt x="15825" y="10062"/>
                </a:lnTo>
                <a:lnTo>
                  <a:pt x="15887" y="10062"/>
                </a:lnTo>
                <a:lnTo>
                  <a:pt x="15910" y="10029"/>
                </a:lnTo>
                <a:lnTo>
                  <a:pt x="15910" y="9964"/>
                </a:lnTo>
                <a:lnTo>
                  <a:pt x="15941" y="9981"/>
                </a:lnTo>
                <a:lnTo>
                  <a:pt x="15949" y="9867"/>
                </a:lnTo>
                <a:lnTo>
                  <a:pt x="16011" y="9997"/>
                </a:lnTo>
                <a:lnTo>
                  <a:pt x="16049" y="10305"/>
                </a:lnTo>
                <a:lnTo>
                  <a:pt x="16042" y="10305"/>
                </a:lnTo>
                <a:lnTo>
                  <a:pt x="16065" y="10467"/>
                </a:lnTo>
                <a:lnTo>
                  <a:pt x="16072" y="10419"/>
                </a:lnTo>
                <a:lnTo>
                  <a:pt x="16119" y="11068"/>
                </a:lnTo>
                <a:lnTo>
                  <a:pt x="16127" y="11035"/>
                </a:lnTo>
                <a:lnTo>
                  <a:pt x="16111" y="11327"/>
                </a:lnTo>
                <a:lnTo>
                  <a:pt x="16482" y="12463"/>
                </a:lnTo>
                <a:lnTo>
                  <a:pt x="16513" y="12463"/>
                </a:lnTo>
                <a:lnTo>
                  <a:pt x="16521" y="12431"/>
                </a:lnTo>
                <a:lnTo>
                  <a:pt x="16544" y="12431"/>
                </a:lnTo>
                <a:lnTo>
                  <a:pt x="16459" y="11847"/>
                </a:lnTo>
                <a:lnTo>
                  <a:pt x="16266" y="11474"/>
                </a:lnTo>
                <a:lnTo>
                  <a:pt x="16273" y="11522"/>
                </a:lnTo>
                <a:lnTo>
                  <a:pt x="16243" y="11441"/>
                </a:lnTo>
                <a:lnTo>
                  <a:pt x="16266" y="11474"/>
                </a:lnTo>
                <a:lnTo>
                  <a:pt x="16243" y="11311"/>
                </a:lnTo>
                <a:lnTo>
                  <a:pt x="16235" y="11327"/>
                </a:lnTo>
                <a:lnTo>
                  <a:pt x="16165" y="11084"/>
                </a:lnTo>
                <a:lnTo>
                  <a:pt x="16204" y="10565"/>
                </a:lnTo>
                <a:lnTo>
                  <a:pt x="16196" y="10532"/>
                </a:lnTo>
                <a:lnTo>
                  <a:pt x="16258" y="10516"/>
                </a:lnTo>
                <a:lnTo>
                  <a:pt x="16258" y="10597"/>
                </a:lnTo>
                <a:lnTo>
                  <a:pt x="16358" y="10695"/>
                </a:lnTo>
                <a:lnTo>
                  <a:pt x="16358" y="10678"/>
                </a:lnTo>
                <a:lnTo>
                  <a:pt x="16382" y="10727"/>
                </a:lnTo>
                <a:lnTo>
                  <a:pt x="16382" y="10711"/>
                </a:lnTo>
                <a:lnTo>
                  <a:pt x="16405" y="10792"/>
                </a:lnTo>
                <a:lnTo>
                  <a:pt x="16413" y="10776"/>
                </a:lnTo>
                <a:lnTo>
                  <a:pt x="16428" y="10889"/>
                </a:lnTo>
                <a:lnTo>
                  <a:pt x="16451" y="10889"/>
                </a:lnTo>
                <a:lnTo>
                  <a:pt x="16459" y="10954"/>
                </a:lnTo>
                <a:lnTo>
                  <a:pt x="16559" y="11052"/>
                </a:lnTo>
                <a:lnTo>
                  <a:pt x="16552" y="11295"/>
                </a:lnTo>
                <a:lnTo>
                  <a:pt x="16621" y="11198"/>
                </a:lnTo>
                <a:lnTo>
                  <a:pt x="16621" y="11068"/>
                </a:lnTo>
                <a:lnTo>
                  <a:pt x="16668" y="11133"/>
                </a:lnTo>
                <a:lnTo>
                  <a:pt x="16637" y="11035"/>
                </a:lnTo>
                <a:lnTo>
                  <a:pt x="16675" y="11084"/>
                </a:lnTo>
                <a:lnTo>
                  <a:pt x="16660" y="11019"/>
                </a:lnTo>
                <a:lnTo>
                  <a:pt x="16822" y="10841"/>
                </a:lnTo>
                <a:lnTo>
                  <a:pt x="16837" y="10749"/>
                </a:lnTo>
                <a:lnTo>
                  <a:pt x="16830" y="10678"/>
                </a:lnTo>
                <a:lnTo>
                  <a:pt x="16838" y="10678"/>
                </a:lnTo>
                <a:lnTo>
                  <a:pt x="16838" y="10613"/>
                </a:lnTo>
                <a:lnTo>
                  <a:pt x="16846" y="10646"/>
                </a:lnTo>
                <a:lnTo>
                  <a:pt x="16822" y="10451"/>
                </a:lnTo>
                <a:lnTo>
                  <a:pt x="16583" y="9802"/>
                </a:lnTo>
                <a:lnTo>
                  <a:pt x="16590" y="9802"/>
                </a:lnTo>
                <a:lnTo>
                  <a:pt x="16529" y="9559"/>
                </a:lnTo>
                <a:lnTo>
                  <a:pt x="16567" y="9266"/>
                </a:lnTo>
                <a:lnTo>
                  <a:pt x="16606" y="9283"/>
                </a:lnTo>
                <a:lnTo>
                  <a:pt x="16675" y="9120"/>
                </a:lnTo>
                <a:lnTo>
                  <a:pt x="16722" y="9202"/>
                </a:lnTo>
                <a:lnTo>
                  <a:pt x="16753" y="9153"/>
                </a:lnTo>
                <a:lnTo>
                  <a:pt x="16768" y="9185"/>
                </a:lnTo>
                <a:lnTo>
                  <a:pt x="16768" y="9283"/>
                </a:lnTo>
                <a:lnTo>
                  <a:pt x="16799" y="9364"/>
                </a:lnTo>
                <a:lnTo>
                  <a:pt x="16791" y="9364"/>
                </a:lnTo>
                <a:lnTo>
                  <a:pt x="16822" y="9380"/>
                </a:lnTo>
                <a:lnTo>
                  <a:pt x="16799" y="9283"/>
                </a:lnTo>
                <a:lnTo>
                  <a:pt x="16815" y="9218"/>
                </a:lnTo>
                <a:lnTo>
                  <a:pt x="16938" y="9120"/>
                </a:lnTo>
                <a:lnTo>
                  <a:pt x="16977" y="9120"/>
                </a:lnTo>
                <a:lnTo>
                  <a:pt x="16985" y="9072"/>
                </a:lnTo>
                <a:lnTo>
                  <a:pt x="17016" y="9055"/>
                </a:lnTo>
                <a:lnTo>
                  <a:pt x="16992" y="8958"/>
                </a:lnTo>
                <a:lnTo>
                  <a:pt x="17008" y="8926"/>
                </a:lnTo>
                <a:lnTo>
                  <a:pt x="17062" y="9055"/>
                </a:lnTo>
                <a:lnTo>
                  <a:pt x="17085" y="8991"/>
                </a:lnTo>
                <a:lnTo>
                  <a:pt x="17093" y="9007"/>
                </a:lnTo>
                <a:lnTo>
                  <a:pt x="17124" y="8991"/>
                </a:lnTo>
                <a:lnTo>
                  <a:pt x="17139" y="8991"/>
                </a:lnTo>
                <a:lnTo>
                  <a:pt x="17139" y="8974"/>
                </a:lnTo>
                <a:lnTo>
                  <a:pt x="17186" y="8958"/>
                </a:lnTo>
                <a:lnTo>
                  <a:pt x="17217" y="8845"/>
                </a:lnTo>
                <a:lnTo>
                  <a:pt x="17247" y="8845"/>
                </a:lnTo>
                <a:lnTo>
                  <a:pt x="17263" y="8812"/>
                </a:lnTo>
                <a:lnTo>
                  <a:pt x="17271" y="8715"/>
                </a:lnTo>
                <a:lnTo>
                  <a:pt x="17371" y="8569"/>
                </a:lnTo>
                <a:lnTo>
                  <a:pt x="17364" y="8471"/>
                </a:lnTo>
                <a:lnTo>
                  <a:pt x="17325" y="8439"/>
                </a:lnTo>
                <a:lnTo>
                  <a:pt x="17371" y="8406"/>
                </a:lnTo>
                <a:lnTo>
                  <a:pt x="17340" y="8325"/>
                </a:lnTo>
                <a:lnTo>
                  <a:pt x="17356" y="8325"/>
                </a:lnTo>
                <a:lnTo>
                  <a:pt x="17371" y="8358"/>
                </a:lnTo>
                <a:lnTo>
                  <a:pt x="17410" y="8082"/>
                </a:lnTo>
                <a:lnTo>
                  <a:pt x="17441" y="8082"/>
                </a:lnTo>
                <a:lnTo>
                  <a:pt x="17425" y="7984"/>
                </a:lnTo>
                <a:lnTo>
                  <a:pt x="17433" y="7984"/>
                </a:lnTo>
                <a:lnTo>
                  <a:pt x="17410" y="7952"/>
                </a:lnTo>
                <a:lnTo>
                  <a:pt x="17441" y="7952"/>
                </a:lnTo>
                <a:lnTo>
                  <a:pt x="17433" y="7871"/>
                </a:lnTo>
                <a:lnTo>
                  <a:pt x="17410" y="7887"/>
                </a:lnTo>
                <a:lnTo>
                  <a:pt x="17433" y="7822"/>
                </a:lnTo>
                <a:lnTo>
                  <a:pt x="17371" y="7757"/>
                </a:lnTo>
                <a:lnTo>
                  <a:pt x="17333" y="7790"/>
                </a:lnTo>
                <a:lnTo>
                  <a:pt x="17302" y="7773"/>
                </a:lnTo>
                <a:lnTo>
                  <a:pt x="17387" y="7660"/>
                </a:lnTo>
                <a:lnTo>
                  <a:pt x="17379" y="7611"/>
                </a:lnTo>
                <a:lnTo>
                  <a:pt x="17286" y="7481"/>
                </a:lnTo>
                <a:lnTo>
                  <a:pt x="17247" y="7498"/>
                </a:lnTo>
                <a:lnTo>
                  <a:pt x="17271" y="7465"/>
                </a:lnTo>
                <a:lnTo>
                  <a:pt x="17371" y="7530"/>
                </a:lnTo>
                <a:lnTo>
                  <a:pt x="17101" y="6995"/>
                </a:lnTo>
                <a:lnTo>
                  <a:pt x="17139" y="6832"/>
                </a:lnTo>
                <a:lnTo>
                  <a:pt x="17124" y="6783"/>
                </a:lnTo>
                <a:lnTo>
                  <a:pt x="17139" y="6816"/>
                </a:lnTo>
                <a:lnTo>
                  <a:pt x="17162" y="6751"/>
                </a:lnTo>
                <a:lnTo>
                  <a:pt x="17155" y="6719"/>
                </a:lnTo>
                <a:lnTo>
                  <a:pt x="17247" y="6654"/>
                </a:lnTo>
                <a:lnTo>
                  <a:pt x="17247" y="6589"/>
                </a:lnTo>
                <a:lnTo>
                  <a:pt x="17077" y="6540"/>
                </a:lnTo>
                <a:lnTo>
                  <a:pt x="17047" y="6637"/>
                </a:lnTo>
                <a:lnTo>
                  <a:pt x="17008" y="6605"/>
                </a:lnTo>
                <a:lnTo>
                  <a:pt x="17000" y="6540"/>
                </a:lnTo>
                <a:lnTo>
                  <a:pt x="16869" y="6345"/>
                </a:lnTo>
                <a:lnTo>
                  <a:pt x="16946" y="6280"/>
                </a:lnTo>
                <a:lnTo>
                  <a:pt x="16954" y="6183"/>
                </a:lnTo>
                <a:lnTo>
                  <a:pt x="17000" y="6134"/>
                </a:lnTo>
                <a:lnTo>
                  <a:pt x="17008" y="6069"/>
                </a:lnTo>
                <a:lnTo>
                  <a:pt x="17054" y="6021"/>
                </a:lnTo>
                <a:lnTo>
                  <a:pt x="17101" y="6118"/>
                </a:lnTo>
                <a:lnTo>
                  <a:pt x="17085" y="6264"/>
                </a:lnTo>
                <a:lnTo>
                  <a:pt x="17116" y="6264"/>
                </a:lnTo>
                <a:lnTo>
                  <a:pt x="17116" y="6313"/>
                </a:lnTo>
                <a:lnTo>
                  <a:pt x="17093" y="6345"/>
                </a:lnTo>
                <a:lnTo>
                  <a:pt x="17124" y="6345"/>
                </a:lnTo>
                <a:lnTo>
                  <a:pt x="17132" y="6329"/>
                </a:lnTo>
                <a:lnTo>
                  <a:pt x="17255" y="6167"/>
                </a:lnTo>
                <a:lnTo>
                  <a:pt x="17286" y="6232"/>
                </a:lnTo>
                <a:lnTo>
                  <a:pt x="17294" y="6199"/>
                </a:lnTo>
                <a:lnTo>
                  <a:pt x="17348" y="6280"/>
                </a:lnTo>
                <a:lnTo>
                  <a:pt x="17356" y="6362"/>
                </a:lnTo>
                <a:lnTo>
                  <a:pt x="17379" y="6378"/>
                </a:lnTo>
                <a:lnTo>
                  <a:pt x="17348" y="6475"/>
                </a:lnTo>
                <a:lnTo>
                  <a:pt x="17387" y="6475"/>
                </a:lnTo>
                <a:lnTo>
                  <a:pt x="17371" y="6508"/>
                </a:lnTo>
                <a:lnTo>
                  <a:pt x="17394" y="6524"/>
                </a:lnTo>
                <a:lnTo>
                  <a:pt x="17402" y="6540"/>
                </a:lnTo>
                <a:lnTo>
                  <a:pt x="17418" y="6524"/>
                </a:lnTo>
                <a:lnTo>
                  <a:pt x="17425" y="6491"/>
                </a:lnTo>
                <a:lnTo>
                  <a:pt x="17534" y="6686"/>
                </a:lnTo>
                <a:lnTo>
                  <a:pt x="17487" y="6686"/>
                </a:lnTo>
                <a:lnTo>
                  <a:pt x="17588" y="7011"/>
                </a:lnTo>
                <a:lnTo>
                  <a:pt x="17580" y="7027"/>
                </a:lnTo>
                <a:lnTo>
                  <a:pt x="17588" y="7043"/>
                </a:lnTo>
                <a:lnTo>
                  <a:pt x="17572" y="7043"/>
                </a:lnTo>
                <a:lnTo>
                  <a:pt x="17603" y="7108"/>
                </a:lnTo>
                <a:lnTo>
                  <a:pt x="17619" y="7076"/>
                </a:lnTo>
                <a:lnTo>
                  <a:pt x="17626" y="7027"/>
                </a:lnTo>
                <a:lnTo>
                  <a:pt x="17650" y="7059"/>
                </a:lnTo>
                <a:lnTo>
                  <a:pt x="17642" y="7027"/>
                </a:lnTo>
                <a:lnTo>
                  <a:pt x="17657" y="7027"/>
                </a:lnTo>
                <a:lnTo>
                  <a:pt x="17665" y="6995"/>
                </a:lnTo>
                <a:lnTo>
                  <a:pt x="17704" y="7011"/>
                </a:lnTo>
                <a:lnTo>
                  <a:pt x="17735" y="6962"/>
                </a:lnTo>
                <a:lnTo>
                  <a:pt x="17735" y="6816"/>
                </a:lnTo>
                <a:lnTo>
                  <a:pt x="17464" y="6215"/>
                </a:lnTo>
                <a:lnTo>
                  <a:pt x="17557" y="6037"/>
                </a:lnTo>
                <a:lnTo>
                  <a:pt x="17541" y="5745"/>
                </a:lnTo>
                <a:lnTo>
                  <a:pt x="17565" y="5761"/>
                </a:lnTo>
                <a:lnTo>
                  <a:pt x="17588" y="5647"/>
                </a:lnTo>
                <a:lnTo>
                  <a:pt x="17611" y="5647"/>
                </a:lnTo>
                <a:lnTo>
                  <a:pt x="17696" y="5729"/>
                </a:lnTo>
                <a:lnTo>
                  <a:pt x="17820" y="4804"/>
                </a:lnTo>
                <a:lnTo>
                  <a:pt x="17588" y="4090"/>
                </a:lnTo>
                <a:lnTo>
                  <a:pt x="17588" y="4041"/>
                </a:lnTo>
                <a:lnTo>
                  <a:pt x="17379" y="3895"/>
                </a:lnTo>
                <a:lnTo>
                  <a:pt x="17418" y="3992"/>
                </a:lnTo>
                <a:lnTo>
                  <a:pt x="17410" y="4025"/>
                </a:lnTo>
                <a:lnTo>
                  <a:pt x="17394" y="3960"/>
                </a:lnTo>
                <a:lnTo>
                  <a:pt x="17394" y="3992"/>
                </a:lnTo>
                <a:lnTo>
                  <a:pt x="17348" y="4008"/>
                </a:lnTo>
                <a:lnTo>
                  <a:pt x="17356" y="3960"/>
                </a:lnTo>
                <a:lnTo>
                  <a:pt x="17302" y="3911"/>
                </a:lnTo>
                <a:lnTo>
                  <a:pt x="17325" y="3976"/>
                </a:lnTo>
                <a:lnTo>
                  <a:pt x="17147" y="3781"/>
                </a:lnTo>
                <a:lnTo>
                  <a:pt x="17240" y="3343"/>
                </a:lnTo>
                <a:lnTo>
                  <a:pt x="17224" y="3294"/>
                </a:lnTo>
                <a:lnTo>
                  <a:pt x="17247" y="3246"/>
                </a:lnTo>
                <a:lnTo>
                  <a:pt x="17247" y="3181"/>
                </a:lnTo>
                <a:lnTo>
                  <a:pt x="17464" y="3148"/>
                </a:lnTo>
                <a:lnTo>
                  <a:pt x="17464" y="3116"/>
                </a:lnTo>
                <a:lnTo>
                  <a:pt x="17603" y="3148"/>
                </a:lnTo>
                <a:lnTo>
                  <a:pt x="17580" y="3100"/>
                </a:lnTo>
                <a:lnTo>
                  <a:pt x="17603" y="3116"/>
                </a:lnTo>
                <a:lnTo>
                  <a:pt x="17588" y="3083"/>
                </a:lnTo>
                <a:lnTo>
                  <a:pt x="17680" y="3100"/>
                </a:lnTo>
                <a:lnTo>
                  <a:pt x="17673" y="3116"/>
                </a:lnTo>
                <a:lnTo>
                  <a:pt x="17796" y="3148"/>
                </a:lnTo>
                <a:lnTo>
                  <a:pt x="17742" y="3165"/>
                </a:lnTo>
                <a:lnTo>
                  <a:pt x="17858" y="3165"/>
                </a:lnTo>
                <a:lnTo>
                  <a:pt x="17858" y="3148"/>
                </a:lnTo>
                <a:lnTo>
                  <a:pt x="17912" y="3165"/>
                </a:lnTo>
                <a:lnTo>
                  <a:pt x="17920" y="3148"/>
                </a:lnTo>
                <a:lnTo>
                  <a:pt x="17959" y="3148"/>
                </a:lnTo>
                <a:lnTo>
                  <a:pt x="17881" y="3116"/>
                </a:lnTo>
                <a:lnTo>
                  <a:pt x="17851" y="2986"/>
                </a:lnTo>
                <a:lnTo>
                  <a:pt x="17866" y="2775"/>
                </a:lnTo>
                <a:lnTo>
                  <a:pt x="18036" y="2807"/>
                </a:lnTo>
                <a:lnTo>
                  <a:pt x="18067" y="2889"/>
                </a:lnTo>
                <a:lnTo>
                  <a:pt x="18082" y="2872"/>
                </a:lnTo>
                <a:lnTo>
                  <a:pt x="18113" y="2937"/>
                </a:lnTo>
                <a:lnTo>
                  <a:pt x="18137" y="2921"/>
                </a:lnTo>
                <a:lnTo>
                  <a:pt x="18168" y="2791"/>
                </a:lnTo>
                <a:lnTo>
                  <a:pt x="18160" y="2775"/>
                </a:lnTo>
                <a:lnTo>
                  <a:pt x="18191" y="2807"/>
                </a:lnTo>
                <a:lnTo>
                  <a:pt x="18121" y="2662"/>
                </a:lnTo>
                <a:lnTo>
                  <a:pt x="18245" y="2678"/>
                </a:lnTo>
                <a:lnTo>
                  <a:pt x="18191" y="2678"/>
                </a:lnTo>
                <a:lnTo>
                  <a:pt x="18283" y="2905"/>
                </a:lnTo>
                <a:lnTo>
                  <a:pt x="18237" y="2954"/>
                </a:lnTo>
                <a:lnTo>
                  <a:pt x="18237" y="3083"/>
                </a:lnTo>
                <a:lnTo>
                  <a:pt x="18229" y="3100"/>
                </a:lnTo>
                <a:lnTo>
                  <a:pt x="18222" y="3327"/>
                </a:lnTo>
                <a:lnTo>
                  <a:pt x="18191" y="3327"/>
                </a:lnTo>
                <a:lnTo>
                  <a:pt x="18198" y="3359"/>
                </a:lnTo>
                <a:lnTo>
                  <a:pt x="18175" y="3376"/>
                </a:lnTo>
                <a:lnTo>
                  <a:pt x="18206" y="3457"/>
                </a:lnTo>
                <a:lnTo>
                  <a:pt x="18206" y="3554"/>
                </a:lnTo>
                <a:lnTo>
                  <a:pt x="18655" y="4398"/>
                </a:lnTo>
                <a:lnTo>
                  <a:pt x="18678" y="4268"/>
                </a:lnTo>
                <a:lnTo>
                  <a:pt x="18616" y="4090"/>
                </a:lnTo>
                <a:lnTo>
                  <a:pt x="18639" y="4122"/>
                </a:lnTo>
                <a:lnTo>
                  <a:pt x="18701" y="4090"/>
                </a:lnTo>
                <a:lnTo>
                  <a:pt x="18631" y="3943"/>
                </a:lnTo>
                <a:lnTo>
                  <a:pt x="18639" y="3862"/>
                </a:lnTo>
                <a:lnTo>
                  <a:pt x="18685" y="3862"/>
                </a:lnTo>
                <a:lnTo>
                  <a:pt x="18600" y="3603"/>
                </a:lnTo>
                <a:lnTo>
                  <a:pt x="18608" y="3554"/>
                </a:lnTo>
                <a:lnTo>
                  <a:pt x="18624" y="3619"/>
                </a:lnTo>
                <a:lnTo>
                  <a:pt x="18655" y="3603"/>
                </a:lnTo>
                <a:lnTo>
                  <a:pt x="18523" y="3359"/>
                </a:lnTo>
                <a:lnTo>
                  <a:pt x="18469" y="3343"/>
                </a:lnTo>
                <a:lnTo>
                  <a:pt x="18477" y="3376"/>
                </a:lnTo>
                <a:lnTo>
                  <a:pt x="18415" y="3294"/>
                </a:lnTo>
                <a:lnTo>
                  <a:pt x="18392" y="3165"/>
                </a:lnTo>
                <a:lnTo>
                  <a:pt x="18399" y="3165"/>
                </a:lnTo>
                <a:lnTo>
                  <a:pt x="18361" y="3051"/>
                </a:lnTo>
                <a:lnTo>
                  <a:pt x="18446" y="3051"/>
                </a:lnTo>
                <a:lnTo>
                  <a:pt x="18430" y="3019"/>
                </a:lnTo>
                <a:lnTo>
                  <a:pt x="18469" y="2970"/>
                </a:lnTo>
                <a:lnTo>
                  <a:pt x="18515" y="3051"/>
                </a:lnTo>
                <a:lnTo>
                  <a:pt x="18515" y="3002"/>
                </a:lnTo>
                <a:lnTo>
                  <a:pt x="18539" y="2970"/>
                </a:lnTo>
                <a:lnTo>
                  <a:pt x="18732" y="3035"/>
                </a:lnTo>
                <a:lnTo>
                  <a:pt x="18701" y="2970"/>
                </a:lnTo>
                <a:lnTo>
                  <a:pt x="18740" y="2872"/>
                </a:lnTo>
                <a:lnTo>
                  <a:pt x="18732" y="2856"/>
                </a:lnTo>
                <a:lnTo>
                  <a:pt x="18740" y="2840"/>
                </a:lnTo>
                <a:lnTo>
                  <a:pt x="18747" y="2840"/>
                </a:lnTo>
                <a:lnTo>
                  <a:pt x="18732" y="2807"/>
                </a:lnTo>
                <a:lnTo>
                  <a:pt x="18747" y="2824"/>
                </a:lnTo>
                <a:lnTo>
                  <a:pt x="18747" y="2775"/>
                </a:lnTo>
                <a:lnTo>
                  <a:pt x="18863" y="2662"/>
                </a:lnTo>
                <a:lnTo>
                  <a:pt x="18832" y="2629"/>
                </a:lnTo>
                <a:lnTo>
                  <a:pt x="18987" y="2694"/>
                </a:lnTo>
                <a:lnTo>
                  <a:pt x="18979" y="2645"/>
                </a:lnTo>
                <a:lnTo>
                  <a:pt x="18856" y="2515"/>
                </a:lnTo>
                <a:lnTo>
                  <a:pt x="18863" y="2532"/>
                </a:lnTo>
                <a:lnTo>
                  <a:pt x="18832" y="2499"/>
                </a:lnTo>
                <a:lnTo>
                  <a:pt x="18840" y="2499"/>
                </a:lnTo>
                <a:lnTo>
                  <a:pt x="18747" y="2386"/>
                </a:lnTo>
                <a:lnTo>
                  <a:pt x="18755" y="2418"/>
                </a:lnTo>
                <a:lnTo>
                  <a:pt x="18523" y="2353"/>
                </a:lnTo>
                <a:lnTo>
                  <a:pt x="18647" y="2321"/>
                </a:lnTo>
                <a:lnTo>
                  <a:pt x="18577" y="2288"/>
                </a:lnTo>
                <a:lnTo>
                  <a:pt x="18770" y="2288"/>
                </a:lnTo>
                <a:lnTo>
                  <a:pt x="17943" y="1607"/>
                </a:lnTo>
                <a:lnTo>
                  <a:pt x="17951" y="1623"/>
                </a:lnTo>
                <a:lnTo>
                  <a:pt x="17789" y="1590"/>
                </a:lnTo>
                <a:lnTo>
                  <a:pt x="17905" y="1769"/>
                </a:lnTo>
                <a:lnTo>
                  <a:pt x="17688" y="1639"/>
                </a:lnTo>
                <a:lnTo>
                  <a:pt x="17673" y="1655"/>
                </a:lnTo>
                <a:lnTo>
                  <a:pt x="17425" y="1655"/>
                </a:lnTo>
                <a:lnTo>
                  <a:pt x="17472" y="1801"/>
                </a:lnTo>
                <a:lnTo>
                  <a:pt x="16784" y="1461"/>
                </a:lnTo>
                <a:lnTo>
                  <a:pt x="16799" y="1461"/>
                </a:lnTo>
                <a:lnTo>
                  <a:pt x="16583" y="1363"/>
                </a:lnTo>
                <a:lnTo>
                  <a:pt x="16621" y="1347"/>
                </a:lnTo>
                <a:lnTo>
                  <a:pt x="16451" y="1282"/>
                </a:lnTo>
                <a:lnTo>
                  <a:pt x="16428" y="1363"/>
                </a:lnTo>
                <a:lnTo>
                  <a:pt x="16374" y="1347"/>
                </a:lnTo>
                <a:lnTo>
                  <a:pt x="16405" y="1347"/>
                </a:lnTo>
                <a:lnTo>
                  <a:pt x="16382" y="1298"/>
                </a:lnTo>
                <a:lnTo>
                  <a:pt x="16304" y="1298"/>
                </a:lnTo>
                <a:lnTo>
                  <a:pt x="16397" y="1282"/>
                </a:lnTo>
                <a:lnTo>
                  <a:pt x="16080" y="1217"/>
                </a:lnTo>
                <a:lnTo>
                  <a:pt x="16127" y="1250"/>
                </a:lnTo>
                <a:lnTo>
                  <a:pt x="16057" y="1282"/>
                </a:lnTo>
                <a:lnTo>
                  <a:pt x="16119" y="1298"/>
                </a:lnTo>
                <a:lnTo>
                  <a:pt x="16103" y="1314"/>
                </a:lnTo>
                <a:lnTo>
                  <a:pt x="16096" y="1331"/>
                </a:lnTo>
                <a:lnTo>
                  <a:pt x="16165" y="1396"/>
                </a:lnTo>
                <a:lnTo>
                  <a:pt x="16088" y="1396"/>
                </a:lnTo>
                <a:lnTo>
                  <a:pt x="16103" y="1428"/>
                </a:lnTo>
                <a:lnTo>
                  <a:pt x="16088" y="1428"/>
                </a:lnTo>
                <a:lnTo>
                  <a:pt x="16103" y="1444"/>
                </a:lnTo>
                <a:lnTo>
                  <a:pt x="15941" y="1379"/>
                </a:lnTo>
                <a:lnTo>
                  <a:pt x="15918" y="1412"/>
                </a:lnTo>
                <a:lnTo>
                  <a:pt x="15779" y="1363"/>
                </a:lnTo>
                <a:lnTo>
                  <a:pt x="15802" y="1428"/>
                </a:lnTo>
                <a:lnTo>
                  <a:pt x="15802" y="1493"/>
                </a:lnTo>
                <a:lnTo>
                  <a:pt x="15763" y="1477"/>
                </a:lnTo>
                <a:lnTo>
                  <a:pt x="15616" y="1379"/>
                </a:lnTo>
                <a:lnTo>
                  <a:pt x="15640" y="1363"/>
                </a:lnTo>
                <a:lnTo>
                  <a:pt x="15500" y="1282"/>
                </a:lnTo>
                <a:lnTo>
                  <a:pt x="15601" y="1314"/>
                </a:lnTo>
                <a:lnTo>
                  <a:pt x="15524" y="1266"/>
                </a:lnTo>
                <a:lnTo>
                  <a:pt x="15554" y="1233"/>
                </a:lnTo>
                <a:lnTo>
                  <a:pt x="15199" y="1120"/>
                </a:lnTo>
                <a:lnTo>
                  <a:pt x="15245" y="1169"/>
                </a:lnTo>
                <a:lnTo>
                  <a:pt x="15207" y="1201"/>
                </a:lnTo>
                <a:lnTo>
                  <a:pt x="15230" y="1217"/>
                </a:lnTo>
                <a:lnTo>
                  <a:pt x="14982" y="1136"/>
                </a:lnTo>
                <a:lnTo>
                  <a:pt x="14743" y="1136"/>
                </a:lnTo>
                <a:lnTo>
                  <a:pt x="14774" y="1152"/>
                </a:lnTo>
                <a:lnTo>
                  <a:pt x="14781" y="1201"/>
                </a:lnTo>
                <a:lnTo>
                  <a:pt x="14812" y="1250"/>
                </a:lnTo>
                <a:lnTo>
                  <a:pt x="14781" y="1217"/>
                </a:lnTo>
                <a:lnTo>
                  <a:pt x="14781" y="1201"/>
                </a:lnTo>
                <a:lnTo>
                  <a:pt x="14727" y="1136"/>
                </a:lnTo>
                <a:lnTo>
                  <a:pt x="14727" y="1104"/>
                </a:lnTo>
                <a:lnTo>
                  <a:pt x="14681" y="1071"/>
                </a:lnTo>
                <a:lnTo>
                  <a:pt x="14665" y="1104"/>
                </a:lnTo>
                <a:lnTo>
                  <a:pt x="14604" y="1071"/>
                </a:lnTo>
                <a:lnTo>
                  <a:pt x="14611" y="1071"/>
                </a:lnTo>
                <a:lnTo>
                  <a:pt x="14588" y="1055"/>
                </a:lnTo>
                <a:lnTo>
                  <a:pt x="14596" y="1071"/>
                </a:lnTo>
                <a:lnTo>
                  <a:pt x="14542" y="1104"/>
                </a:lnTo>
                <a:lnTo>
                  <a:pt x="14604" y="1104"/>
                </a:lnTo>
                <a:lnTo>
                  <a:pt x="14395" y="1233"/>
                </a:lnTo>
                <a:lnTo>
                  <a:pt x="14511" y="1055"/>
                </a:lnTo>
                <a:lnTo>
                  <a:pt x="14511" y="1022"/>
                </a:lnTo>
                <a:lnTo>
                  <a:pt x="14604" y="925"/>
                </a:lnTo>
                <a:lnTo>
                  <a:pt x="14519" y="828"/>
                </a:lnTo>
                <a:lnTo>
                  <a:pt x="14588" y="876"/>
                </a:lnTo>
                <a:lnTo>
                  <a:pt x="14511" y="779"/>
                </a:lnTo>
                <a:lnTo>
                  <a:pt x="14511" y="811"/>
                </a:lnTo>
                <a:lnTo>
                  <a:pt x="14248" y="730"/>
                </a:lnTo>
                <a:lnTo>
                  <a:pt x="14256" y="747"/>
                </a:lnTo>
                <a:lnTo>
                  <a:pt x="14186" y="747"/>
                </a:lnTo>
                <a:lnTo>
                  <a:pt x="14209" y="698"/>
                </a:lnTo>
                <a:lnTo>
                  <a:pt x="14047" y="682"/>
                </a:lnTo>
                <a:lnTo>
                  <a:pt x="14109" y="649"/>
                </a:lnTo>
                <a:lnTo>
                  <a:pt x="13993" y="600"/>
                </a:lnTo>
                <a:close/>
                <a:moveTo>
                  <a:pt x="19111" y="14460"/>
                </a:moveTo>
                <a:lnTo>
                  <a:pt x="19072" y="14671"/>
                </a:lnTo>
                <a:lnTo>
                  <a:pt x="19064" y="14654"/>
                </a:lnTo>
                <a:lnTo>
                  <a:pt x="19049" y="14752"/>
                </a:lnTo>
                <a:lnTo>
                  <a:pt x="19057" y="14784"/>
                </a:lnTo>
                <a:lnTo>
                  <a:pt x="18925" y="15531"/>
                </a:lnTo>
                <a:lnTo>
                  <a:pt x="18848" y="15563"/>
                </a:lnTo>
                <a:lnTo>
                  <a:pt x="18624" y="15190"/>
                </a:lnTo>
                <a:lnTo>
                  <a:pt x="18608" y="15076"/>
                </a:lnTo>
                <a:lnTo>
                  <a:pt x="18662" y="14849"/>
                </a:lnTo>
                <a:lnTo>
                  <a:pt x="18678" y="14865"/>
                </a:lnTo>
                <a:lnTo>
                  <a:pt x="18724" y="14719"/>
                </a:lnTo>
                <a:lnTo>
                  <a:pt x="18685" y="14671"/>
                </a:lnTo>
                <a:lnTo>
                  <a:pt x="18678" y="14735"/>
                </a:lnTo>
                <a:lnTo>
                  <a:pt x="18655" y="14654"/>
                </a:lnTo>
                <a:lnTo>
                  <a:pt x="18662" y="14622"/>
                </a:lnTo>
                <a:lnTo>
                  <a:pt x="18608" y="14687"/>
                </a:lnTo>
                <a:lnTo>
                  <a:pt x="18461" y="14573"/>
                </a:lnTo>
                <a:lnTo>
                  <a:pt x="18446" y="14573"/>
                </a:lnTo>
                <a:lnTo>
                  <a:pt x="18423" y="14524"/>
                </a:lnTo>
                <a:lnTo>
                  <a:pt x="18392" y="14524"/>
                </a:lnTo>
                <a:lnTo>
                  <a:pt x="18430" y="14573"/>
                </a:lnTo>
                <a:lnTo>
                  <a:pt x="18438" y="14671"/>
                </a:lnTo>
                <a:lnTo>
                  <a:pt x="18415" y="14703"/>
                </a:lnTo>
                <a:lnTo>
                  <a:pt x="18338" y="14671"/>
                </a:lnTo>
                <a:lnTo>
                  <a:pt x="18307" y="14752"/>
                </a:lnTo>
                <a:lnTo>
                  <a:pt x="18291" y="14735"/>
                </a:lnTo>
                <a:lnTo>
                  <a:pt x="18291" y="14768"/>
                </a:lnTo>
                <a:lnTo>
                  <a:pt x="18276" y="14768"/>
                </a:lnTo>
                <a:lnTo>
                  <a:pt x="18253" y="14817"/>
                </a:lnTo>
                <a:lnTo>
                  <a:pt x="18253" y="14881"/>
                </a:lnTo>
                <a:lnTo>
                  <a:pt x="18229" y="14914"/>
                </a:lnTo>
                <a:lnTo>
                  <a:pt x="18206" y="15076"/>
                </a:lnTo>
                <a:lnTo>
                  <a:pt x="18214" y="15125"/>
                </a:lnTo>
                <a:lnTo>
                  <a:pt x="18198" y="15174"/>
                </a:lnTo>
                <a:lnTo>
                  <a:pt x="18098" y="15190"/>
                </a:lnTo>
                <a:lnTo>
                  <a:pt x="18090" y="15190"/>
                </a:lnTo>
                <a:lnTo>
                  <a:pt x="18090" y="15076"/>
                </a:lnTo>
                <a:lnTo>
                  <a:pt x="18028" y="14946"/>
                </a:lnTo>
                <a:lnTo>
                  <a:pt x="18013" y="14995"/>
                </a:lnTo>
                <a:lnTo>
                  <a:pt x="17974" y="15011"/>
                </a:lnTo>
                <a:lnTo>
                  <a:pt x="17943" y="15092"/>
                </a:lnTo>
                <a:lnTo>
                  <a:pt x="17936" y="15076"/>
                </a:lnTo>
                <a:lnTo>
                  <a:pt x="17936" y="15028"/>
                </a:lnTo>
                <a:lnTo>
                  <a:pt x="17881" y="15222"/>
                </a:lnTo>
                <a:lnTo>
                  <a:pt x="17858" y="15190"/>
                </a:lnTo>
                <a:lnTo>
                  <a:pt x="17835" y="15303"/>
                </a:lnTo>
                <a:lnTo>
                  <a:pt x="17851" y="15287"/>
                </a:lnTo>
                <a:lnTo>
                  <a:pt x="17843" y="15320"/>
                </a:lnTo>
                <a:lnTo>
                  <a:pt x="17827" y="15336"/>
                </a:lnTo>
                <a:lnTo>
                  <a:pt x="17851" y="15385"/>
                </a:lnTo>
                <a:lnTo>
                  <a:pt x="17766" y="15401"/>
                </a:lnTo>
                <a:lnTo>
                  <a:pt x="17773" y="15498"/>
                </a:lnTo>
                <a:lnTo>
                  <a:pt x="17750" y="15563"/>
                </a:lnTo>
                <a:lnTo>
                  <a:pt x="17735" y="15449"/>
                </a:lnTo>
                <a:lnTo>
                  <a:pt x="17711" y="15417"/>
                </a:lnTo>
                <a:lnTo>
                  <a:pt x="17673" y="15482"/>
                </a:lnTo>
                <a:lnTo>
                  <a:pt x="17650" y="15677"/>
                </a:lnTo>
                <a:lnTo>
                  <a:pt x="17047" y="16374"/>
                </a:lnTo>
                <a:lnTo>
                  <a:pt x="17054" y="16261"/>
                </a:lnTo>
                <a:lnTo>
                  <a:pt x="16977" y="16667"/>
                </a:lnTo>
                <a:lnTo>
                  <a:pt x="16992" y="16894"/>
                </a:lnTo>
                <a:lnTo>
                  <a:pt x="16961" y="16975"/>
                </a:lnTo>
                <a:lnTo>
                  <a:pt x="16961" y="17040"/>
                </a:lnTo>
                <a:lnTo>
                  <a:pt x="16938" y="16959"/>
                </a:lnTo>
                <a:lnTo>
                  <a:pt x="16931" y="16975"/>
                </a:lnTo>
                <a:lnTo>
                  <a:pt x="16923" y="16975"/>
                </a:lnTo>
                <a:lnTo>
                  <a:pt x="16954" y="17981"/>
                </a:lnTo>
                <a:lnTo>
                  <a:pt x="16853" y="18289"/>
                </a:lnTo>
                <a:lnTo>
                  <a:pt x="16869" y="18306"/>
                </a:lnTo>
                <a:lnTo>
                  <a:pt x="16900" y="18371"/>
                </a:lnTo>
                <a:lnTo>
                  <a:pt x="17309" y="18224"/>
                </a:lnTo>
                <a:lnTo>
                  <a:pt x="17325" y="18241"/>
                </a:lnTo>
                <a:lnTo>
                  <a:pt x="17920" y="17851"/>
                </a:lnTo>
                <a:lnTo>
                  <a:pt x="18137" y="17965"/>
                </a:lnTo>
                <a:lnTo>
                  <a:pt x="18152" y="18014"/>
                </a:lnTo>
                <a:lnTo>
                  <a:pt x="18144" y="18046"/>
                </a:lnTo>
                <a:lnTo>
                  <a:pt x="18168" y="18306"/>
                </a:lnTo>
                <a:lnTo>
                  <a:pt x="18144" y="18338"/>
                </a:lnTo>
                <a:lnTo>
                  <a:pt x="18168" y="18403"/>
                </a:lnTo>
                <a:lnTo>
                  <a:pt x="18191" y="18403"/>
                </a:lnTo>
                <a:lnTo>
                  <a:pt x="18191" y="18354"/>
                </a:lnTo>
                <a:lnTo>
                  <a:pt x="18384" y="18014"/>
                </a:lnTo>
                <a:lnTo>
                  <a:pt x="18237" y="18452"/>
                </a:lnTo>
                <a:lnTo>
                  <a:pt x="18353" y="18273"/>
                </a:lnTo>
                <a:lnTo>
                  <a:pt x="18353" y="18403"/>
                </a:lnTo>
                <a:lnTo>
                  <a:pt x="18307" y="18517"/>
                </a:lnTo>
                <a:lnTo>
                  <a:pt x="18361" y="18484"/>
                </a:lnTo>
                <a:lnTo>
                  <a:pt x="18369" y="18500"/>
                </a:lnTo>
                <a:lnTo>
                  <a:pt x="18376" y="18500"/>
                </a:lnTo>
                <a:lnTo>
                  <a:pt x="18376" y="18517"/>
                </a:lnTo>
                <a:lnTo>
                  <a:pt x="18369" y="18500"/>
                </a:lnTo>
                <a:lnTo>
                  <a:pt x="18361" y="18500"/>
                </a:lnTo>
                <a:lnTo>
                  <a:pt x="18369" y="18906"/>
                </a:lnTo>
                <a:lnTo>
                  <a:pt x="18500" y="19020"/>
                </a:lnTo>
                <a:lnTo>
                  <a:pt x="18616" y="18939"/>
                </a:lnTo>
                <a:lnTo>
                  <a:pt x="18608" y="18939"/>
                </a:lnTo>
                <a:lnTo>
                  <a:pt x="18655" y="18906"/>
                </a:lnTo>
                <a:lnTo>
                  <a:pt x="18616" y="18971"/>
                </a:lnTo>
                <a:lnTo>
                  <a:pt x="18670" y="18971"/>
                </a:lnTo>
                <a:lnTo>
                  <a:pt x="18655" y="19003"/>
                </a:lnTo>
                <a:lnTo>
                  <a:pt x="18685" y="19101"/>
                </a:lnTo>
                <a:lnTo>
                  <a:pt x="18709" y="19052"/>
                </a:lnTo>
                <a:lnTo>
                  <a:pt x="18693" y="19052"/>
                </a:lnTo>
                <a:lnTo>
                  <a:pt x="19211" y="18257"/>
                </a:lnTo>
                <a:lnTo>
                  <a:pt x="19203" y="18241"/>
                </a:lnTo>
                <a:lnTo>
                  <a:pt x="19551" y="17364"/>
                </a:lnTo>
                <a:lnTo>
                  <a:pt x="19598" y="16942"/>
                </a:lnTo>
                <a:lnTo>
                  <a:pt x="19551" y="16650"/>
                </a:lnTo>
                <a:lnTo>
                  <a:pt x="19505" y="16569"/>
                </a:lnTo>
                <a:lnTo>
                  <a:pt x="19497" y="16374"/>
                </a:lnTo>
                <a:lnTo>
                  <a:pt x="19451" y="16374"/>
                </a:lnTo>
                <a:lnTo>
                  <a:pt x="19451" y="16358"/>
                </a:lnTo>
                <a:lnTo>
                  <a:pt x="19435" y="16358"/>
                </a:lnTo>
                <a:lnTo>
                  <a:pt x="19420" y="16050"/>
                </a:lnTo>
                <a:lnTo>
                  <a:pt x="19273" y="15807"/>
                </a:lnTo>
                <a:lnTo>
                  <a:pt x="19258" y="15125"/>
                </a:lnTo>
                <a:lnTo>
                  <a:pt x="19219" y="15044"/>
                </a:lnTo>
                <a:lnTo>
                  <a:pt x="19180" y="15060"/>
                </a:lnTo>
                <a:lnTo>
                  <a:pt x="19118" y="14476"/>
                </a:lnTo>
                <a:lnTo>
                  <a:pt x="19111" y="14460"/>
                </a:lnTo>
                <a:close/>
                <a:moveTo>
                  <a:pt x="20587" y="18322"/>
                </a:moveTo>
                <a:lnTo>
                  <a:pt x="20587" y="18500"/>
                </a:lnTo>
                <a:lnTo>
                  <a:pt x="20610" y="18468"/>
                </a:lnTo>
                <a:lnTo>
                  <a:pt x="20587" y="18517"/>
                </a:lnTo>
                <a:lnTo>
                  <a:pt x="20587" y="18646"/>
                </a:lnTo>
                <a:lnTo>
                  <a:pt x="20603" y="18565"/>
                </a:lnTo>
                <a:lnTo>
                  <a:pt x="20603" y="18614"/>
                </a:lnTo>
                <a:lnTo>
                  <a:pt x="20610" y="18598"/>
                </a:lnTo>
                <a:lnTo>
                  <a:pt x="20595" y="18679"/>
                </a:lnTo>
                <a:lnTo>
                  <a:pt x="20587" y="18663"/>
                </a:lnTo>
                <a:lnTo>
                  <a:pt x="20587" y="18744"/>
                </a:lnTo>
                <a:lnTo>
                  <a:pt x="20610" y="18760"/>
                </a:lnTo>
                <a:lnTo>
                  <a:pt x="20587" y="18776"/>
                </a:lnTo>
                <a:lnTo>
                  <a:pt x="20587" y="18760"/>
                </a:lnTo>
                <a:lnTo>
                  <a:pt x="20479" y="19068"/>
                </a:lnTo>
                <a:lnTo>
                  <a:pt x="20425" y="19117"/>
                </a:lnTo>
                <a:lnTo>
                  <a:pt x="20464" y="19263"/>
                </a:lnTo>
                <a:lnTo>
                  <a:pt x="20363" y="19442"/>
                </a:lnTo>
                <a:lnTo>
                  <a:pt x="20379" y="19425"/>
                </a:lnTo>
                <a:lnTo>
                  <a:pt x="20371" y="19458"/>
                </a:lnTo>
                <a:lnTo>
                  <a:pt x="20417" y="19458"/>
                </a:lnTo>
                <a:lnTo>
                  <a:pt x="20804" y="18841"/>
                </a:lnTo>
                <a:lnTo>
                  <a:pt x="20719" y="18906"/>
                </a:lnTo>
                <a:lnTo>
                  <a:pt x="20657" y="18841"/>
                </a:lnTo>
                <a:lnTo>
                  <a:pt x="20680" y="18695"/>
                </a:lnTo>
                <a:lnTo>
                  <a:pt x="20672" y="18695"/>
                </a:lnTo>
                <a:lnTo>
                  <a:pt x="20672" y="18663"/>
                </a:lnTo>
                <a:lnTo>
                  <a:pt x="20649" y="18776"/>
                </a:lnTo>
                <a:lnTo>
                  <a:pt x="20610" y="18711"/>
                </a:lnTo>
                <a:lnTo>
                  <a:pt x="20657" y="18452"/>
                </a:lnTo>
                <a:lnTo>
                  <a:pt x="20641" y="18468"/>
                </a:lnTo>
                <a:lnTo>
                  <a:pt x="20618" y="18387"/>
                </a:lnTo>
                <a:lnTo>
                  <a:pt x="20603" y="18403"/>
                </a:lnTo>
                <a:lnTo>
                  <a:pt x="20610" y="18322"/>
                </a:lnTo>
                <a:close/>
                <a:moveTo>
                  <a:pt x="18668" y="19544"/>
                </a:moveTo>
                <a:lnTo>
                  <a:pt x="18663" y="19553"/>
                </a:lnTo>
                <a:lnTo>
                  <a:pt x="18668" y="19544"/>
                </a:lnTo>
                <a:close/>
                <a:moveTo>
                  <a:pt x="18663" y="19553"/>
                </a:moveTo>
                <a:lnTo>
                  <a:pt x="18662" y="19555"/>
                </a:lnTo>
                <a:lnTo>
                  <a:pt x="18655" y="19588"/>
                </a:lnTo>
                <a:lnTo>
                  <a:pt x="18663" y="19553"/>
                </a:lnTo>
                <a:close/>
                <a:moveTo>
                  <a:pt x="18508" y="19328"/>
                </a:moveTo>
                <a:lnTo>
                  <a:pt x="18469" y="19571"/>
                </a:lnTo>
                <a:lnTo>
                  <a:pt x="18477" y="19571"/>
                </a:lnTo>
                <a:lnTo>
                  <a:pt x="18469" y="19620"/>
                </a:lnTo>
                <a:lnTo>
                  <a:pt x="18461" y="19588"/>
                </a:lnTo>
                <a:lnTo>
                  <a:pt x="18469" y="19750"/>
                </a:lnTo>
                <a:lnTo>
                  <a:pt x="18446" y="19782"/>
                </a:lnTo>
                <a:lnTo>
                  <a:pt x="18500" y="19782"/>
                </a:lnTo>
                <a:lnTo>
                  <a:pt x="18569" y="19669"/>
                </a:lnTo>
                <a:lnTo>
                  <a:pt x="18562" y="19701"/>
                </a:lnTo>
                <a:lnTo>
                  <a:pt x="18593" y="19685"/>
                </a:lnTo>
                <a:lnTo>
                  <a:pt x="18577" y="19734"/>
                </a:lnTo>
                <a:lnTo>
                  <a:pt x="18663" y="19553"/>
                </a:lnTo>
                <a:lnTo>
                  <a:pt x="18716" y="19344"/>
                </a:lnTo>
                <a:lnTo>
                  <a:pt x="18624" y="19409"/>
                </a:lnTo>
                <a:lnTo>
                  <a:pt x="18508" y="19328"/>
                </a:lnTo>
                <a:close/>
                <a:moveTo>
                  <a:pt x="20079" y="19828"/>
                </a:moveTo>
                <a:lnTo>
                  <a:pt x="20069" y="19831"/>
                </a:lnTo>
                <a:lnTo>
                  <a:pt x="20085" y="19831"/>
                </a:lnTo>
                <a:lnTo>
                  <a:pt x="20079" y="19828"/>
                </a:lnTo>
                <a:close/>
                <a:moveTo>
                  <a:pt x="20301" y="19312"/>
                </a:moveTo>
                <a:lnTo>
                  <a:pt x="20038" y="19685"/>
                </a:lnTo>
                <a:lnTo>
                  <a:pt x="20046" y="19653"/>
                </a:lnTo>
                <a:lnTo>
                  <a:pt x="20015" y="19701"/>
                </a:lnTo>
                <a:lnTo>
                  <a:pt x="20000" y="19717"/>
                </a:lnTo>
                <a:lnTo>
                  <a:pt x="19984" y="19717"/>
                </a:lnTo>
                <a:lnTo>
                  <a:pt x="19984" y="19734"/>
                </a:lnTo>
                <a:lnTo>
                  <a:pt x="19691" y="20010"/>
                </a:lnTo>
                <a:lnTo>
                  <a:pt x="19698" y="19993"/>
                </a:lnTo>
                <a:lnTo>
                  <a:pt x="19613" y="20123"/>
                </a:lnTo>
                <a:lnTo>
                  <a:pt x="19629" y="20123"/>
                </a:lnTo>
                <a:lnTo>
                  <a:pt x="19605" y="20139"/>
                </a:lnTo>
                <a:lnTo>
                  <a:pt x="19621" y="20139"/>
                </a:lnTo>
                <a:lnTo>
                  <a:pt x="19583" y="20180"/>
                </a:lnTo>
                <a:lnTo>
                  <a:pt x="19590" y="20172"/>
                </a:lnTo>
                <a:lnTo>
                  <a:pt x="19575" y="20204"/>
                </a:lnTo>
                <a:lnTo>
                  <a:pt x="19598" y="20188"/>
                </a:lnTo>
                <a:lnTo>
                  <a:pt x="19575" y="20221"/>
                </a:lnTo>
                <a:lnTo>
                  <a:pt x="19629" y="20253"/>
                </a:lnTo>
                <a:lnTo>
                  <a:pt x="19644" y="20286"/>
                </a:lnTo>
                <a:lnTo>
                  <a:pt x="20054" y="19815"/>
                </a:lnTo>
                <a:lnTo>
                  <a:pt x="20079" y="19828"/>
                </a:lnTo>
                <a:lnTo>
                  <a:pt x="20116" y="19815"/>
                </a:lnTo>
                <a:lnTo>
                  <a:pt x="20108" y="19782"/>
                </a:lnTo>
                <a:lnTo>
                  <a:pt x="20100" y="19782"/>
                </a:lnTo>
                <a:lnTo>
                  <a:pt x="20355" y="19409"/>
                </a:lnTo>
                <a:lnTo>
                  <a:pt x="20324" y="19425"/>
                </a:lnTo>
                <a:lnTo>
                  <a:pt x="20340" y="19409"/>
                </a:lnTo>
                <a:lnTo>
                  <a:pt x="20355" y="19393"/>
                </a:lnTo>
                <a:lnTo>
                  <a:pt x="20309" y="19425"/>
                </a:lnTo>
                <a:lnTo>
                  <a:pt x="20340" y="19377"/>
                </a:lnTo>
                <a:lnTo>
                  <a:pt x="20270" y="19425"/>
                </a:lnTo>
                <a:lnTo>
                  <a:pt x="20278" y="19360"/>
                </a:lnTo>
                <a:lnTo>
                  <a:pt x="20301" y="19312"/>
                </a:lnTo>
                <a:close/>
                <a:moveTo>
                  <a:pt x="5814" y="21048"/>
                </a:moveTo>
                <a:lnTo>
                  <a:pt x="5837" y="21081"/>
                </a:lnTo>
                <a:lnTo>
                  <a:pt x="5821" y="21097"/>
                </a:lnTo>
                <a:lnTo>
                  <a:pt x="5837" y="21113"/>
                </a:lnTo>
                <a:lnTo>
                  <a:pt x="5806" y="21146"/>
                </a:lnTo>
                <a:lnTo>
                  <a:pt x="5868" y="21113"/>
                </a:lnTo>
                <a:lnTo>
                  <a:pt x="5883" y="21064"/>
                </a:lnTo>
                <a:lnTo>
                  <a:pt x="5814" y="21048"/>
                </a:lnTo>
                <a:close/>
                <a:moveTo>
                  <a:pt x="5906" y="21032"/>
                </a:moveTo>
                <a:lnTo>
                  <a:pt x="5906" y="21146"/>
                </a:lnTo>
                <a:lnTo>
                  <a:pt x="5945" y="21162"/>
                </a:lnTo>
                <a:lnTo>
                  <a:pt x="5937" y="21129"/>
                </a:lnTo>
                <a:lnTo>
                  <a:pt x="5960" y="21113"/>
                </a:lnTo>
                <a:lnTo>
                  <a:pt x="5968" y="21081"/>
                </a:lnTo>
                <a:lnTo>
                  <a:pt x="5976" y="21064"/>
                </a:lnTo>
                <a:lnTo>
                  <a:pt x="5953" y="21081"/>
                </a:lnTo>
                <a:lnTo>
                  <a:pt x="5930" y="21048"/>
                </a:lnTo>
                <a:lnTo>
                  <a:pt x="5937" y="21048"/>
                </a:lnTo>
                <a:lnTo>
                  <a:pt x="5906" y="21032"/>
                </a:lnTo>
                <a:close/>
                <a:moveTo>
                  <a:pt x="5906" y="21146"/>
                </a:moveTo>
                <a:lnTo>
                  <a:pt x="5906" y="21194"/>
                </a:lnTo>
                <a:lnTo>
                  <a:pt x="5922" y="21162"/>
                </a:lnTo>
                <a:lnTo>
                  <a:pt x="5906" y="21146"/>
                </a:lnTo>
                <a:close/>
                <a:moveTo>
                  <a:pt x="5203" y="21243"/>
                </a:moveTo>
                <a:lnTo>
                  <a:pt x="5138" y="21258"/>
                </a:lnTo>
                <a:lnTo>
                  <a:pt x="5149" y="21243"/>
                </a:lnTo>
                <a:close/>
                <a:moveTo>
                  <a:pt x="4832" y="1331"/>
                </a:moveTo>
                <a:lnTo>
                  <a:pt x="4747" y="1396"/>
                </a:lnTo>
                <a:lnTo>
                  <a:pt x="4762" y="1396"/>
                </a:lnTo>
                <a:lnTo>
                  <a:pt x="4700" y="1428"/>
                </a:lnTo>
                <a:lnTo>
                  <a:pt x="4654" y="1639"/>
                </a:lnTo>
                <a:lnTo>
                  <a:pt x="4739" y="1672"/>
                </a:lnTo>
                <a:lnTo>
                  <a:pt x="4739" y="1688"/>
                </a:lnTo>
                <a:lnTo>
                  <a:pt x="4716" y="1704"/>
                </a:lnTo>
                <a:lnTo>
                  <a:pt x="4731" y="1688"/>
                </a:lnTo>
                <a:lnTo>
                  <a:pt x="4685" y="1720"/>
                </a:lnTo>
                <a:lnTo>
                  <a:pt x="4693" y="1720"/>
                </a:lnTo>
                <a:lnTo>
                  <a:pt x="4654" y="1769"/>
                </a:lnTo>
                <a:lnTo>
                  <a:pt x="4700" y="1785"/>
                </a:lnTo>
                <a:lnTo>
                  <a:pt x="4546" y="1915"/>
                </a:lnTo>
                <a:lnTo>
                  <a:pt x="4515" y="2029"/>
                </a:lnTo>
                <a:lnTo>
                  <a:pt x="4476" y="2029"/>
                </a:lnTo>
                <a:lnTo>
                  <a:pt x="4476" y="2077"/>
                </a:lnTo>
                <a:lnTo>
                  <a:pt x="4468" y="2012"/>
                </a:lnTo>
                <a:lnTo>
                  <a:pt x="4492" y="2012"/>
                </a:lnTo>
                <a:lnTo>
                  <a:pt x="4515" y="1980"/>
                </a:lnTo>
                <a:lnTo>
                  <a:pt x="4492" y="1980"/>
                </a:lnTo>
                <a:lnTo>
                  <a:pt x="4553" y="1834"/>
                </a:lnTo>
                <a:lnTo>
                  <a:pt x="4499" y="1866"/>
                </a:lnTo>
                <a:lnTo>
                  <a:pt x="4530" y="1834"/>
                </a:lnTo>
                <a:lnTo>
                  <a:pt x="4499" y="1834"/>
                </a:lnTo>
                <a:lnTo>
                  <a:pt x="4492" y="1801"/>
                </a:lnTo>
                <a:lnTo>
                  <a:pt x="4430" y="1818"/>
                </a:lnTo>
                <a:lnTo>
                  <a:pt x="4422" y="1883"/>
                </a:lnTo>
                <a:lnTo>
                  <a:pt x="4468" y="1899"/>
                </a:lnTo>
                <a:lnTo>
                  <a:pt x="4422" y="1915"/>
                </a:lnTo>
                <a:lnTo>
                  <a:pt x="4407" y="1866"/>
                </a:lnTo>
                <a:lnTo>
                  <a:pt x="4407" y="1899"/>
                </a:lnTo>
                <a:lnTo>
                  <a:pt x="4105" y="1834"/>
                </a:lnTo>
                <a:lnTo>
                  <a:pt x="4066" y="1753"/>
                </a:lnTo>
                <a:lnTo>
                  <a:pt x="3912" y="1834"/>
                </a:lnTo>
                <a:lnTo>
                  <a:pt x="4082" y="1785"/>
                </a:lnTo>
                <a:lnTo>
                  <a:pt x="3935" y="1899"/>
                </a:lnTo>
                <a:lnTo>
                  <a:pt x="3873" y="2093"/>
                </a:lnTo>
                <a:lnTo>
                  <a:pt x="3850" y="1915"/>
                </a:lnTo>
                <a:lnTo>
                  <a:pt x="3834" y="1899"/>
                </a:lnTo>
                <a:lnTo>
                  <a:pt x="3827" y="1883"/>
                </a:lnTo>
                <a:lnTo>
                  <a:pt x="3548" y="1883"/>
                </a:lnTo>
                <a:lnTo>
                  <a:pt x="3657" y="1818"/>
                </a:lnTo>
                <a:lnTo>
                  <a:pt x="3201" y="1688"/>
                </a:lnTo>
                <a:lnTo>
                  <a:pt x="3239" y="1639"/>
                </a:lnTo>
                <a:lnTo>
                  <a:pt x="3255" y="1574"/>
                </a:lnTo>
                <a:lnTo>
                  <a:pt x="3216" y="1590"/>
                </a:lnTo>
                <a:lnTo>
                  <a:pt x="3231" y="1607"/>
                </a:lnTo>
                <a:lnTo>
                  <a:pt x="3131" y="1688"/>
                </a:lnTo>
                <a:lnTo>
                  <a:pt x="3131" y="1574"/>
                </a:lnTo>
                <a:lnTo>
                  <a:pt x="3092" y="1542"/>
                </a:lnTo>
                <a:lnTo>
                  <a:pt x="3100" y="1558"/>
                </a:lnTo>
                <a:lnTo>
                  <a:pt x="3108" y="1558"/>
                </a:lnTo>
                <a:lnTo>
                  <a:pt x="2992" y="1639"/>
                </a:lnTo>
                <a:lnTo>
                  <a:pt x="3023" y="1607"/>
                </a:lnTo>
                <a:lnTo>
                  <a:pt x="2860" y="1704"/>
                </a:lnTo>
                <a:lnTo>
                  <a:pt x="2876" y="1672"/>
                </a:lnTo>
                <a:lnTo>
                  <a:pt x="2853" y="1688"/>
                </a:lnTo>
                <a:lnTo>
                  <a:pt x="2860" y="1688"/>
                </a:lnTo>
                <a:lnTo>
                  <a:pt x="2752" y="1753"/>
                </a:lnTo>
                <a:lnTo>
                  <a:pt x="2729" y="1753"/>
                </a:lnTo>
                <a:lnTo>
                  <a:pt x="2714" y="1769"/>
                </a:lnTo>
                <a:lnTo>
                  <a:pt x="2714" y="1753"/>
                </a:lnTo>
                <a:lnTo>
                  <a:pt x="2729" y="1753"/>
                </a:lnTo>
                <a:lnTo>
                  <a:pt x="3000" y="1574"/>
                </a:lnTo>
                <a:lnTo>
                  <a:pt x="2822" y="1639"/>
                </a:lnTo>
                <a:lnTo>
                  <a:pt x="2830" y="1639"/>
                </a:lnTo>
                <a:lnTo>
                  <a:pt x="2706" y="1704"/>
                </a:lnTo>
                <a:lnTo>
                  <a:pt x="2744" y="1672"/>
                </a:lnTo>
                <a:lnTo>
                  <a:pt x="2605" y="1720"/>
                </a:lnTo>
                <a:lnTo>
                  <a:pt x="2621" y="1736"/>
                </a:lnTo>
                <a:lnTo>
                  <a:pt x="2598" y="1753"/>
                </a:lnTo>
                <a:lnTo>
                  <a:pt x="2613" y="1769"/>
                </a:lnTo>
                <a:lnTo>
                  <a:pt x="1925" y="1542"/>
                </a:lnTo>
                <a:lnTo>
                  <a:pt x="1948" y="1526"/>
                </a:lnTo>
                <a:lnTo>
                  <a:pt x="1925" y="1526"/>
                </a:lnTo>
                <a:lnTo>
                  <a:pt x="1925" y="1509"/>
                </a:lnTo>
                <a:lnTo>
                  <a:pt x="1917" y="1509"/>
                </a:lnTo>
                <a:lnTo>
                  <a:pt x="1948" y="1493"/>
                </a:lnTo>
                <a:lnTo>
                  <a:pt x="1832" y="1477"/>
                </a:lnTo>
                <a:lnTo>
                  <a:pt x="1840" y="1461"/>
                </a:lnTo>
                <a:lnTo>
                  <a:pt x="1763" y="1493"/>
                </a:lnTo>
                <a:lnTo>
                  <a:pt x="1763" y="1477"/>
                </a:lnTo>
                <a:lnTo>
                  <a:pt x="1817" y="1444"/>
                </a:lnTo>
                <a:lnTo>
                  <a:pt x="1786" y="1428"/>
                </a:lnTo>
                <a:lnTo>
                  <a:pt x="1794" y="1412"/>
                </a:lnTo>
                <a:lnTo>
                  <a:pt x="1593" y="1493"/>
                </a:lnTo>
                <a:lnTo>
                  <a:pt x="1608" y="1477"/>
                </a:lnTo>
                <a:lnTo>
                  <a:pt x="1546" y="1509"/>
                </a:lnTo>
                <a:lnTo>
                  <a:pt x="1569" y="1526"/>
                </a:lnTo>
                <a:lnTo>
                  <a:pt x="1523" y="1558"/>
                </a:lnTo>
                <a:lnTo>
                  <a:pt x="1515" y="1558"/>
                </a:lnTo>
                <a:lnTo>
                  <a:pt x="1546" y="1526"/>
                </a:lnTo>
                <a:lnTo>
                  <a:pt x="1409" y="1571"/>
                </a:lnTo>
                <a:lnTo>
                  <a:pt x="1005" y="1818"/>
                </a:lnTo>
                <a:lnTo>
                  <a:pt x="1013" y="1818"/>
                </a:lnTo>
                <a:lnTo>
                  <a:pt x="997" y="1834"/>
                </a:lnTo>
                <a:lnTo>
                  <a:pt x="1059" y="1947"/>
                </a:lnTo>
                <a:lnTo>
                  <a:pt x="1051" y="2012"/>
                </a:lnTo>
                <a:lnTo>
                  <a:pt x="1106" y="1996"/>
                </a:lnTo>
                <a:lnTo>
                  <a:pt x="1098" y="2012"/>
                </a:lnTo>
                <a:lnTo>
                  <a:pt x="1129" y="2012"/>
                </a:lnTo>
                <a:lnTo>
                  <a:pt x="1098" y="2061"/>
                </a:lnTo>
                <a:lnTo>
                  <a:pt x="1160" y="2077"/>
                </a:lnTo>
                <a:lnTo>
                  <a:pt x="1113" y="2093"/>
                </a:lnTo>
                <a:lnTo>
                  <a:pt x="1090" y="2045"/>
                </a:lnTo>
                <a:lnTo>
                  <a:pt x="1090" y="2029"/>
                </a:lnTo>
                <a:lnTo>
                  <a:pt x="1067" y="2061"/>
                </a:lnTo>
                <a:lnTo>
                  <a:pt x="1067" y="2110"/>
                </a:lnTo>
                <a:lnTo>
                  <a:pt x="1098" y="2110"/>
                </a:lnTo>
                <a:lnTo>
                  <a:pt x="1090" y="2126"/>
                </a:lnTo>
                <a:lnTo>
                  <a:pt x="935" y="2126"/>
                </a:lnTo>
                <a:lnTo>
                  <a:pt x="974" y="2077"/>
                </a:lnTo>
                <a:lnTo>
                  <a:pt x="850" y="2126"/>
                </a:lnTo>
                <a:lnTo>
                  <a:pt x="858" y="2126"/>
                </a:lnTo>
                <a:lnTo>
                  <a:pt x="696" y="2207"/>
                </a:lnTo>
                <a:lnTo>
                  <a:pt x="742" y="2256"/>
                </a:lnTo>
                <a:lnTo>
                  <a:pt x="688" y="2272"/>
                </a:lnTo>
                <a:lnTo>
                  <a:pt x="696" y="2304"/>
                </a:lnTo>
                <a:lnTo>
                  <a:pt x="688" y="2369"/>
                </a:lnTo>
                <a:lnTo>
                  <a:pt x="835" y="2369"/>
                </a:lnTo>
                <a:lnTo>
                  <a:pt x="835" y="2386"/>
                </a:lnTo>
                <a:lnTo>
                  <a:pt x="951" y="2321"/>
                </a:lnTo>
                <a:lnTo>
                  <a:pt x="966" y="2353"/>
                </a:lnTo>
                <a:lnTo>
                  <a:pt x="912" y="2386"/>
                </a:lnTo>
                <a:lnTo>
                  <a:pt x="881" y="2483"/>
                </a:lnTo>
                <a:lnTo>
                  <a:pt x="796" y="2515"/>
                </a:lnTo>
                <a:lnTo>
                  <a:pt x="665" y="2580"/>
                </a:lnTo>
                <a:lnTo>
                  <a:pt x="642" y="2564"/>
                </a:lnTo>
                <a:lnTo>
                  <a:pt x="585" y="2638"/>
                </a:lnTo>
                <a:lnTo>
                  <a:pt x="433" y="2775"/>
                </a:lnTo>
                <a:lnTo>
                  <a:pt x="441" y="2775"/>
                </a:lnTo>
                <a:lnTo>
                  <a:pt x="410" y="2807"/>
                </a:lnTo>
                <a:lnTo>
                  <a:pt x="425" y="2807"/>
                </a:lnTo>
                <a:lnTo>
                  <a:pt x="402" y="2840"/>
                </a:lnTo>
                <a:lnTo>
                  <a:pt x="410" y="2840"/>
                </a:lnTo>
                <a:lnTo>
                  <a:pt x="402" y="2872"/>
                </a:lnTo>
                <a:lnTo>
                  <a:pt x="433" y="2840"/>
                </a:lnTo>
                <a:lnTo>
                  <a:pt x="425" y="2856"/>
                </a:lnTo>
                <a:lnTo>
                  <a:pt x="433" y="2856"/>
                </a:lnTo>
                <a:lnTo>
                  <a:pt x="425" y="2872"/>
                </a:lnTo>
                <a:lnTo>
                  <a:pt x="441" y="2872"/>
                </a:lnTo>
                <a:lnTo>
                  <a:pt x="410" y="2889"/>
                </a:lnTo>
                <a:lnTo>
                  <a:pt x="495" y="2905"/>
                </a:lnTo>
                <a:lnTo>
                  <a:pt x="472" y="2905"/>
                </a:lnTo>
                <a:lnTo>
                  <a:pt x="487" y="2921"/>
                </a:lnTo>
                <a:lnTo>
                  <a:pt x="456" y="2954"/>
                </a:lnTo>
                <a:lnTo>
                  <a:pt x="464" y="2921"/>
                </a:lnTo>
                <a:lnTo>
                  <a:pt x="425" y="2937"/>
                </a:lnTo>
                <a:lnTo>
                  <a:pt x="425" y="2905"/>
                </a:lnTo>
                <a:lnTo>
                  <a:pt x="363" y="2954"/>
                </a:lnTo>
                <a:lnTo>
                  <a:pt x="379" y="2954"/>
                </a:lnTo>
                <a:lnTo>
                  <a:pt x="379" y="3051"/>
                </a:lnTo>
                <a:lnTo>
                  <a:pt x="564" y="2937"/>
                </a:lnTo>
                <a:lnTo>
                  <a:pt x="433" y="3165"/>
                </a:lnTo>
                <a:lnTo>
                  <a:pt x="448" y="3165"/>
                </a:lnTo>
                <a:lnTo>
                  <a:pt x="379" y="3229"/>
                </a:lnTo>
                <a:lnTo>
                  <a:pt x="510" y="3181"/>
                </a:lnTo>
                <a:lnTo>
                  <a:pt x="541" y="3229"/>
                </a:lnTo>
                <a:lnTo>
                  <a:pt x="634" y="3181"/>
                </a:lnTo>
                <a:lnTo>
                  <a:pt x="595" y="3229"/>
                </a:lnTo>
                <a:lnTo>
                  <a:pt x="719" y="3165"/>
                </a:lnTo>
                <a:lnTo>
                  <a:pt x="611" y="3294"/>
                </a:lnTo>
                <a:lnTo>
                  <a:pt x="618" y="3311"/>
                </a:lnTo>
                <a:lnTo>
                  <a:pt x="417" y="3522"/>
                </a:lnTo>
                <a:lnTo>
                  <a:pt x="417" y="3505"/>
                </a:lnTo>
                <a:lnTo>
                  <a:pt x="255" y="3635"/>
                </a:lnTo>
                <a:lnTo>
                  <a:pt x="255" y="3668"/>
                </a:lnTo>
                <a:lnTo>
                  <a:pt x="240" y="3651"/>
                </a:lnTo>
                <a:lnTo>
                  <a:pt x="224" y="3668"/>
                </a:lnTo>
                <a:lnTo>
                  <a:pt x="240" y="3635"/>
                </a:lnTo>
                <a:lnTo>
                  <a:pt x="216" y="3651"/>
                </a:lnTo>
                <a:lnTo>
                  <a:pt x="224" y="3635"/>
                </a:lnTo>
                <a:lnTo>
                  <a:pt x="85" y="3750"/>
                </a:lnTo>
                <a:lnTo>
                  <a:pt x="77" y="3781"/>
                </a:lnTo>
                <a:lnTo>
                  <a:pt x="172" y="3724"/>
                </a:lnTo>
                <a:lnTo>
                  <a:pt x="294" y="3668"/>
                </a:lnTo>
                <a:lnTo>
                  <a:pt x="278" y="3700"/>
                </a:lnTo>
                <a:lnTo>
                  <a:pt x="383" y="3622"/>
                </a:lnTo>
                <a:lnTo>
                  <a:pt x="394" y="3586"/>
                </a:lnTo>
                <a:lnTo>
                  <a:pt x="448" y="3554"/>
                </a:lnTo>
                <a:lnTo>
                  <a:pt x="441" y="3554"/>
                </a:lnTo>
                <a:lnTo>
                  <a:pt x="796" y="3294"/>
                </a:lnTo>
                <a:lnTo>
                  <a:pt x="789" y="3294"/>
                </a:lnTo>
                <a:lnTo>
                  <a:pt x="858" y="3229"/>
                </a:lnTo>
                <a:lnTo>
                  <a:pt x="866" y="3165"/>
                </a:lnTo>
                <a:lnTo>
                  <a:pt x="951" y="3067"/>
                </a:lnTo>
                <a:lnTo>
                  <a:pt x="951" y="3083"/>
                </a:lnTo>
                <a:lnTo>
                  <a:pt x="974" y="3067"/>
                </a:lnTo>
                <a:lnTo>
                  <a:pt x="974" y="3051"/>
                </a:lnTo>
                <a:lnTo>
                  <a:pt x="1314" y="2807"/>
                </a:lnTo>
                <a:lnTo>
                  <a:pt x="1252" y="2872"/>
                </a:lnTo>
                <a:lnTo>
                  <a:pt x="1276" y="2889"/>
                </a:lnTo>
                <a:lnTo>
                  <a:pt x="1276" y="2905"/>
                </a:lnTo>
                <a:lnTo>
                  <a:pt x="1059" y="3035"/>
                </a:lnTo>
                <a:lnTo>
                  <a:pt x="1082" y="3067"/>
                </a:lnTo>
                <a:lnTo>
                  <a:pt x="997" y="3148"/>
                </a:lnTo>
                <a:lnTo>
                  <a:pt x="1167" y="3051"/>
                </a:lnTo>
                <a:lnTo>
                  <a:pt x="1160" y="3067"/>
                </a:lnTo>
                <a:lnTo>
                  <a:pt x="1198" y="3019"/>
                </a:lnTo>
                <a:lnTo>
                  <a:pt x="1198" y="3035"/>
                </a:lnTo>
                <a:lnTo>
                  <a:pt x="1307" y="2954"/>
                </a:lnTo>
                <a:lnTo>
                  <a:pt x="1276" y="2954"/>
                </a:lnTo>
                <a:lnTo>
                  <a:pt x="1307" y="2921"/>
                </a:lnTo>
                <a:lnTo>
                  <a:pt x="1299" y="2921"/>
                </a:lnTo>
                <a:lnTo>
                  <a:pt x="1327" y="2886"/>
                </a:lnTo>
                <a:lnTo>
                  <a:pt x="1376" y="2856"/>
                </a:lnTo>
                <a:lnTo>
                  <a:pt x="1345" y="2905"/>
                </a:lnTo>
                <a:lnTo>
                  <a:pt x="1446" y="2872"/>
                </a:lnTo>
                <a:lnTo>
                  <a:pt x="1407" y="2921"/>
                </a:lnTo>
                <a:lnTo>
                  <a:pt x="1422" y="2921"/>
                </a:lnTo>
                <a:lnTo>
                  <a:pt x="1422" y="2937"/>
                </a:lnTo>
                <a:lnTo>
                  <a:pt x="1446" y="2937"/>
                </a:lnTo>
                <a:lnTo>
                  <a:pt x="1422" y="2970"/>
                </a:lnTo>
                <a:lnTo>
                  <a:pt x="1453" y="2970"/>
                </a:lnTo>
                <a:lnTo>
                  <a:pt x="1500" y="2937"/>
                </a:lnTo>
                <a:lnTo>
                  <a:pt x="1469" y="3002"/>
                </a:lnTo>
                <a:lnTo>
                  <a:pt x="1484" y="3035"/>
                </a:lnTo>
                <a:lnTo>
                  <a:pt x="1639" y="3019"/>
                </a:lnTo>
                <a:lnTo>
                  <a:pt x="1623" y="3051"/>
                </a:lnTo>
                <a:lnTo>
                  <a:pt x="1755" y="3051"/>
                </a:lnTo>
                <a:lnTo>
                  <a:pt x="1685" y="3100"/>
                </a:lnTo>
                <a:lnTo>
                  <a:pt x="1732" y="3165"/>
                </a:lnTo>
                <a:lnTo>
                  <a:pt x="1724" y="3165"/>
                </a:lnTo>
                <a:lnTo>
                  <a:pt x="1755" y="3278"/>
                </a:lnTo>
                <a:lnTo>
                  <a:pt x="1801" y="3278"/>
                </a:lnTo>
                <a:lnTo>
                  <a:pt x="1801" y="3246"/>
                </a:lnTo>
                <a:lnTo>
                  <a:pt x="1817" y="3229"/>
                </a:lnTo>
                <a:lnTo>
                  <a:pt x="1786" y="3197"/>
                </a:lnTo>
                <a:lnTo>
                  <a:pt x="1855" y="3181"/>
                </a:lnTo>
                <a:lnTo>
                  <a:pt x="1848" y="3197"/>
                </a:lnTo>
                <a:lnTo>
                  <a:pt x="1863" y="3197"/>
                </a:lnTo>
                <a:lnTo>
                  <a:pt x="1824" y="3278"/>
                </a:lnTo>
                <a:lnTo>
                  <a:pt x="1855" y="3294"/>
                </a:lnTo>
                <a:lnTo>
                  <a:pt x="1925" y="3116"/>
                </a:lnTo>
                <a:lnTo>
                  <a:pt x="1886" y="3262"/>
                </a:lnTo>
                <a:lnTo>
                  <a:pt x="1902" y="3294"/>
                </a:lnTo>
                <a:lnTo>
                  <a:pt x="1940" y="3262"/>
                </a:lnTo>
                <a:lnTo>
                  <a:pt x="1902" y="3327"/>
                </a:lnTo>
                <a:lnTo>
                  <a:pt x="1933" y="3359"/>
                </a:lnTo>
                <a:lnTo>
                  <a:pt x="1871" y="3457"/>
                </a:lnTo>
                <a:lnTo>
                  <a:pt x="1902" y="3473"/>
                </a:lnTo>
                <a:lnTo>
                  <a:pt x="1902" y="3522"/>
                </a:lnTo>
                <a:lnTo>
                  <a:pt x="1894" y="3538"/>
                </a:lnTo>
                <a:lnTo>
                  <a:pt x="1917" y="3603"/>
                </a:lnTo>
                <a:lnTo>
                  <a:pt x="1863" y="3668"/>
                </a:lnTo>
                <a:lnTo>
                  <a:pt x="1855" y="3716"/>
                </a:lnTo>
                <a:lnTo>
                  <a:pt x="1940" y="3619"/>
                </a:lnTo>
                <a:lnTo>
                  <a:pt x="1871" y="3830"/>
                </a:lnTo>
                <a:lnTo>
                  <a:pt x="1987" y="3651"/>
                </a:lnTo>
                <a:lnTo>
                  <a:pt x="1933" y="3781"/>
                </a:lnTo>
                <a:lnTo>
                  <a:pt x="1979" y="3700"/>
                </a:lnTo>
                <a:lnTo>
                  <a:pt x="1979" y="3728"/>
                </a:lnTo>
                <a:lnTo>
                  <a:pt x="1871" y="3895"/>
                </a:lnTo>
                <a:lnTo>
                  <a:pt x="1902" y="3911"/>
                </a:lnTo>
                <a:lnTo>
                  <a:pt x="1848" y="4025"/>
                </a:lnTo>
                <a:lnTo>
                  <a:pt x="1848" y="4057"/>
                </a:lnTo>
                <a:lnTo>
                  <a:pt x="1909" y="4008"/>
                </a:lnTo>
                <a:lnTo>
                  <a:pt x="1917" y="3992"/>
                </a:lnTo>
                <a:lnTo>
                  <a:pt x="1948" y="3976"/>
                </a:lnTo>
                <a:lnTo>
                  <a:pt x="1917" y="4008"/>
                </a:lnTo>
                <a:lnTo>
                  <a:pt x="1948" y="4057"/>
                </a:lnTo>
                <a:lnTo>
                  <a:pt x="1909" y="4008"/>
                </a:lnTo>
                <a:lnTo>
                  <a:pt x="1886" y="4041"/>
                </a:lnTo>
                <a:lnTo>
                  <a:pt x="1917" y="4122"/>
                </a:lnTo>
                <a:lnTo>
                  <a:pt x="1871" y="4203"/>
                </a:lnTo>
                <a:lnTo>
                  <a:pt x="1902" y="4171"/>
                </a:lnTo>
                <a:lnTo>
                  <a:pt x="1855" y="4236"/>
                </a:lnTo>
                <a:lnTo>
                  <a:pt x="1848" y="4284"/>
                </a:lnTo>
                <a:lnTo>
                  <a:pt x="1971" y="4122"/>
                </a:lnTo>
                <a:lnTo>
                  <a:pt x="1940" y="4187"/>
                </a:lnTo>
                <a:lnTo>
                  <a:pt x="1948" y="4252"/>
                </a:lnTo>
                <a:lnTo>
                  <a:pt x="1933" y="4203"/>
                </a:lnTo>
                <a:lnTo>
                  <a:pt x="1879" y="4252"/>
                </a:lnTo>
                <a:lnTo>
                  <a:pt x="1886" y="4252"/>
                </a:lnTo>
                <a:lnTo>
                  <a:pt x="1855" y="4333"/>
                </a:lnTo>
                <a:lnTo>
                  <a:pt x="1925" y="4300"/>
                </a:lnTo>
                <a:lnTo>
                  <a:pt x="1840" y="4382"/>
                </a:lnTo>
                <a:lnTo>
                  <a:pt x="1902" y="4414"/>
                </a:lnTo>
                <a:lnTo>
                  <a:pt x="1894" y="4430"/>
                </a:lnTo>
                <a:lnTo>
                  <a:pt x="1902" y="4447"/>
                </a:lnTo>
                <a:lnTo>
                  <a:pt x="1879" y="4463"/>
                </a:lnTo>
                <a:lnTo>
                  <a:pt x="1917" y="4463"/>
                </a:lnTo>
                <a:lnTo>
                  <a:pt x="1879" y="4479"/>
                </a:lnTo>
                <a:lnTo>
                  <a:pt x="1964" y="4479"/>
                </a:lnTo>
                <a:lnTo>
                  <a:pt x="1987" y="4430"/>
                </a:lnTo>
                <a:lnTo>
                  <a:pt x="1948" y="4576"/>
                </a:lnTo>
                <a:lnTo>
                  <a:pt x="2010" y="4544"/>
                </a:lnTo>
                <a:lnTo>
                  <a:pt x="2002" y="4625"/>
                </a:lnTo>
                <a:lnTo>
                  <a:pt x="1979" y="4658"/>
                </a:lnTo>
                <a:lnTo>
                  <a:pt x="2025" y="4625"/>
                </a:lnTo>
                <a:lnTo>
                  <a:pt x="2002" y="4674"/>
                </a:lnTo>
                <a:lnTo>
                  <a:pt x="2033" y="4674"/>
                </a:lnTo>
                <a:lnTo>
                  <a:pt x="2002" y="4706"/>
                </a:lnTo>
                <a:lnTo>
                  <a:pt x="2002" y="4739"/>
                </a:lnTo>
                <a:lnTo>
                  <a:pt x="2010" y="4771"/>
                </a:lnTo>
                <a:lnTo>
                  <a:pt x="2018" y="4771"/>
                </a:lnTo>
                <a:lnTo>
                  <a:pt x="1995" y="4820"/>
                </a:lnTo>
                <a:lnTo>
                  <a:pt x="1995" y="4869"/>
                </a:lnTo>
                <a:lnTo>
                  <a:pt x="2002" y="4869"/>
                </a:lnTo>
                <a:lnTo>
                  <a:pt x="1995" y="4885"/>
                </a:lnTo>
                <a:lnTo>
                  <a:pt x="1995" y="4869"/>
                </a:lnTo>
                <a:lnTo>
                  <a:pt x="1971" y="4966"/>
                </a:lnTo>
                <a:lnTo>
                  <a:pt x="1940" y="4998"/>
                </a:lnTo>
                <a:lnTo>
                  <a:pt x="1933" y="5015"/>
                </a:lnTo>
                <a:lnTo>
                  <a:pt x="1933" y="4998"/>
                </a:lnTo>
                <a:lnTo>
                  <a:pt x="1940" y="4998"/>
                </a:lnTo>
                <a:lnTo>
                  <a:pt x="1979" y="4901"/>
                </a:lnTo>
                <a:lnTo>
                  <a:pt x="1925" y="4982"/>
                </a:lnTo>
                <a:lnTo>
                  <a:pt x="1956" y="4917"/>
                </a:lnTo>
                <a:lnTo>
                  <a:pt x="1956" y="4933"/>
                </a:lnTo>
                <a:lnTo>
                  <a:pt x="1979" y="4869"/>
                </a:lnTo>
                <a:lnTo>
                  <a:pt x="1879" y="4836"/>
                </a:lnTo>
                <a:lnTo>
                  <a:pt x="1840" y="5063"/>
                </a:lnTo>
                <a:lnTo>
                  <a:pt x="1855" y="5063"/>
                </a:lnTo>
                <a:lnTo>
                  <a:pt x="1824" y="5144"/>
                </a:lnTo>
                <a:lnTo>
                  <a:pt x="1824" y="5112"/>
                </a:lnTo>
                <a:lnTo>
                  <a:pt x="1809" y="5161"/>
                </a:lnTo>
                <a:lnTo>
                  <a:pt x="1855" y="5193"/>
                </a:lnTo>
                <a:lnTo>
                  <a:pt x="1817" y="5177"/>
                </a:lnTo>
                <a:lnTo>
                  <a:pt x="1662" y="5631"/>
                </a:lnTo>
                <a:lnTo>
                  <a:pt x="1670" y="5631"/>
                </a:lnTo>
                <a:lnTo>
                  <a:pt x="1554" y="6069"/>
                </a:lnTo>
                <a:lnTo>
                  <a:pt x="1554" y="6053"/>
                </a:lnTo>
                <a:lnTo>
                  <a:pt x="1531" y="6134"/>
                </a:lnTo>
                <a:lnTo>
                  <a:pt x="1538" y="6460"/>
                </a:lnTo>
                <a:lnTo>
                  <a:pt x="1523" y="6491"/>
                </a:lnTo>
                <a:lnTo>
                  <a:pt x="1546" y="6508"/>
                </a:lnTo>
                <a:lnTo>
                  <a:pt x="1569" y="6475"/>
                </a:lnTo>
                <a:lnTo>
                  <a:pt x="1623" y="6475"/>
                </a:lnTo>
                <a:lnTo>
                  <a:pt x="1569" y="6491"/>
                </a:lnTo>
                <a:lnTo>
                  <a:pt x="1569" y="6572"/>
                </a:lnTo>
                <a:lnTo>
                  <a:pt x="1554" y="6524"/>
                </a:lnTo>
                <a:lnTo>
                  <a:pt x="1538" y="6621"/>
                </a:lnTo>
                <a:lnTo>
                  <a:pt x="1554" y="6719"/>
                </a:lnTo>
                <a:lnTo>
                  <a:pt x="1538" y="6767"/>
                </a:lnTo>
                <a:lnTo>
                  <a:pt x="1577" y="6962"/>
                </a:lnTo>
                <a:lnTo>
                  <a:pt x="1569" y="7027"/>
                </a:lnTo>
                <a:lnTo>
                  <a:pt x="1593" y="7076"/>
                </a:lnTo>
                <a:lnTo>
                  <a:pt x="1623" y="7092"/>
                </a:lnTo>
                <a:lnTo>
                  <a:pt x="1739" y="7498"/>
                </a:lnTo>
                <a:lnTo>
                  <a:pt x="1732" y="7530"/>
                </a:lnTo>
                <a:lnTo>
                  <a:pt x="1755" y="7822"/>
                </a:lnTo>
                <a:lnTo>
                  <a:pt x="1809" y="7952"/>
                </a:lnTo>
                <a:lnTo>
                  <a:pt x="1809" y="8147"/>
                </a:lnTo>
                <a:lnTo>
                  <a:pt x="1817" y="8147"/>
                </a:lnTo>
                <a:lnTo>
                  <a:pt x="1817" y="8179"/>
                </a:lnTo>
                <a:lnTo>
                  <a:pt x="1801" y="8147"/>
                </a:lnTo>
                <a:lnTo>
                  <a:pt x="1755" y="8163"/>
                </a:lnTo>
                <a:lnTo>
                  <a:pt x="1801" y="8276"/>
                </a:lnTo>
                <a:lnTo>
                  <a:pt x="1863" y="8309"/>
                </a:lnTo>
                <a:lnTo>
                  <a:pt x="1909" y="8698"/>
                </a:lnTo>
                <a:lnTo>
                  <a:pt x="2025" y="8958"/>
                </a:lnTo>
                <a:lnTo>
                  <a:pt x="2033" y="8796"/>
                </a:lnTo>
                <a:lnTo>
                  <a:pt x="1995" y="8763"/>
                </a:lnTo>
                <a:lnTo>
                  <a:pt x="1948" y="8309"/>
                </a:lnTo>
                <a:lnTo>
                  <a:pt x="1948" y="8358"/>
                </a:lnTo>
                <a:lnTo>
                  <a:pt x="1909" y="8066"/>
                </a:lnTo>
                <a:lnTo>
                  <a:pt x="1894" y="8049"/>
                </a:lnTo>
                <a:lnTo>
                  <a:pt x="1840" y="7627"/>
                </a:lnTo>
                <a:lnTo>
                  <a:pt x="1855" y="7498"/>
                </a:lnTo>
                <a:lnTo>
                  <a:pt x="1902" y="7562"/>
                </a:lnTo>
                <a:lnTo>
                  <a:pt x="1917" y="7546"/>
                </a:lnTo>
                <a:lnTo>
                  <a:pt x="1925" y="7579"/>
                </a:lnTo>
                <a:lnTo>
                  <a:pt x="1956" y="7611"/>
                </a:lnTo>
                <a:lnTo>
                  <a:pt x="2010" y="8098"/>
                </a:lnTo>
                <a:lnTo>
                  <a:pt x="2056" y="8147"/>
                </a:lnTo>
                <a:lnTo>
                  <a:pt x="2041" y="8228"/>
                </a:lnTo>
                <a:lnTo>
                  <a:pt x="2118" y="8423"/>
                </a:lnTo>
                <a:lnTo>
                  <a:pt x="2110" y="8406"/>
                </a:lnTo>
                <a:lnTo>
                  <a:pt x="2126" y="8504"/>
                </a:lnTo>
                <a:lnTo>
                  <a:pt x="2110" y="8536"/>
                </a:lnTo>
                <a:lnTo>
                  <a:pt x="2165" y="8617"/>
                </a:lnTo>
                <a:lnTo>
                  <a:pt x="2149" y="8601"/>
                </a:lnTo>
                <a:lnTo>
                  <a:pt x="2196" y="8715"/>
                </a:lnTo>
                <a:lnTo>
                  <a:pt x="2180" y="8715"/>
                </a:lnTo>
                <a:lnTo>
                  <a:pt x="2250" y="8909"/>
                </a:lnTo>
                <a:lnTo>
                  <a:pt x="2304" y="9218"/>
                </a:lnTo>
                <a:lnTo>
                  <a:pt x="2265" y="9396"/>
                </a:lnTo>
                <a:lnTo>
                  <a:pt x="2837" y="10143"/>
                </a:lnTo>
                <a:lnTo>
                  <a:pt x="2953" y="10045"/>
                </a:lnTo>
                <a:lnTo>
                  <a:pt x="2961" y="10045"/>
                </a:lnTo>
                <a:lnTo>
                  <a:pt x="3007" y="10094"/>
                </a:lnTo>
                <a:lnTo>
                  <a:pt x="2976" y="10045"/>
                </a:lnTo>
                <a:lnTo>
                  <a:pt x="3347" y="10532"/>
                </a:lnTo>
                <a:lnTo>
                  <a:pt x="3402" y="10516"/>
                </a:lnTo>
                <a:lnTo>
                  <a:pt x="3432" y="10581"/>
                </a:lnTo>
                <a:lnTo>
                  <a:pt x="3425" y="10630"/>
                </a:lnTo>
                <a:lnTo>
                  <a:pt x="3518" y="10922"/>
                </a:lnTo>
                <a:lnTo>
                  <a:pt x="3518" y="11019"/>
                </a:lnTo>
                <a:lnTo>
                  <a:pt x="3564" y="11133"/>
                </a:lnTo>
                <a:lnTo>
                  <a:pt x="3579" y="11084"/>
                </a:lnTo>
                <a:lnTo>
                  <a:pt x="3556" y="11019"/>
                </a:lnTo>
                <a:lnTo>
                  <a:pt x="3688" y="11327"/>
                </a:lnTo>
                <a:lnTo>
                  <a:pt x="3672" y="11279"/>
                </a:lnTo>
                <a:lnTo>
                  <a:pt x="3711" y="11376"/>
                </a:lnTo>
                <a:lnTo>
                  <a:pt x="3757" y="11344"/>
                </a:lnTo>
                <a:lnTo>
                  <a:pt x="3827" y="11457"/>
                </a:lnTo>
                <a:lnTo>
                  <a:pt x="3834" y="11409"/>
                </a:lnTo>
                <a:lnTo>
                  <a:pt x="3865" y="11522"/>
                </a:lnTo>
                <a:lnTo>
                  <a:pt x="3904" y="11474"/>
                </a:lnTo>
                <a:lnTo>
                  <a:pt x="3881" y="11376"/>
                </a:lnTo>
                <a:lnTo>
                  <a:pt x="3981" y="11230"/>
                </a:lnTo>
                <a:lnTo>
                  <a:pt x="4020" y="11344"/>
                </a:lnTo>
                <a:lnTo>
                  <a:pt x="4020" y="11311"/>
                </a:lnTo>
                <a:lnTo>
                  <a:pt x="4035" y="11327"/>
                </a:lnTo>
                <a:lnTo>
                  <a:pt x="4043" y="11311"/>
                </a:lnTo>
                <a:lnTo>
                  <a:pt x="4059" y="11376"/>
                </a:lnTo>
                <a:lnTo>
                  <a:pt x="4035" y="11327"/>
                </a:lnTo>
                <a:lnTo>
                  <a:pt x="4020" y="11392"/>
                </a:lnTo>
                <a:lnTo>
                  <a:pt x="4066" y="12009"/>
                </a:lnTo>
                <a:lnTo>
                  <a:pt x="4074" y="12009"/>
                </a:lnTo>
                <a:lnTo>
                  <a:pt x="4074" y="12058"/>
                </a:lnTo>
                <a:lnTo>
                  <a:pt x="4082" y="12041"/>
                </a:lnTo>
                <a:lnTo>
                  <a:pt x="4097" y="12058"/>
                </a:lnTo>
                <a:lnTo>
                  <a:pt x="4043" y="12252"/>
                </a:lnTo>
                <a:lnTo>
                  <a:pt x="4005" y="12301"/>
                </a:lnTo>
                <a:lnTo>
                  <a:pt x="3989" y="12415"/>
                </a:lnTo>
                <a:lnTo>
                  <a:pt x="3958" y="12431"/>
                </a:lnTo>
                <a:lnTo>
                  <a:pt x="3974" y="12496"/>
                </a:lnTo>
                <a:lnTo>
                  <a:pt x="3904" y="12561"/>
                </a:lnTo>
                <a:lnTo>
                  <a:pt x="3873" y="12804"/>
                </a:lnTo>
                <a:lnTo>
                  <a:pt x="3858" y="12788"/>
                </a:lnTo>
                <a:lnTo>
                  <a:pt x="3834" y="12902"/>
                </a:lnTo>
                <a:lnTo>
                  <a:pt x="3834" y="13048"/>
                </a:lnTo>
                <a:lnTo>
                  <a:pt x="3858" y="13129"/>
                </a:lnTo>
                <a:lnTo>
                  <a:pt x="3896" y="13080"/>
                </a:lnTo>
                <a:lnTo>
                  <a:pt x="3904" y="13031"/>
                </a:lnTo>
                <a:lnTo>
                  <a:pt x="3912" y="13145"/>
                </a:lnTo>
                <a:lnTo>
                  <a:pt x="3804" y="13470"/>
                </a:lnTo>
                <a:lnTo>
                  <a:pt x="3842" y="13632"/>
                </a:lnTo>
                <a:lnTo>
                  <a:pt x="3827" y="13648"/>
                </a:lnTo>
                <a:lnTo>
                  <a:pt x="4600" y="15660"/>
                </a:lnTo>
                <a:lnTo>
                  <a:pt x="4685" y="18744"/>
                </a:lnTo>
                <a:lnTo>
                  <a:pt x="4662" y="18776"/>
                </a:lnTo>
                <a:lnTo>
                  <a:pt x="4770" y="19507"/>
                </a:lnTo>
                <a:lnTo>
                  <a:pt x="4847" y="19458"/>
                </a:lnTo>
                <a:lnTo>
                  <a:pt x="4824" y="19539"/>
                </a:lnTo>
                <a:lnTo>
                  <a:pt x="4847" y="19539"/>
                </a:lnTo>
                <a:lnTo>
                  <a:pt x="4863" y="19620"/>
                </a:lnTo>
                <a:lnTo>
                  <a:pt x="4840" y="19620"/>
                </a:lnTo>
                <a:lnTo>
                  <a:pt x="4855" y="19880"/>
                </a:lnTo>
                <a:lnTo>
                  <a:pt x="4886" y="19912"/>
                </a:lnTo>
                <a:lnTo>
                  <a:pt x="4878" y="20074"/>
                </a:lnTo>
                <a:lnTo>
                  <a:pt x="4909" y="20107"/>
                </a:lnTo>
                <a:lnTo>
                  <a:pt x="4863" y="20107"/>
                </a:lnTo>
                <a:lnTo>
                  <a:pt x="4886" y="20221"/>
                </a:lnTo>
                <a:lnTo>
                  <a:pt x="4878" y="20269"/>
                </a:lnTo>
                <a:lnTo>
                  <a:pt x="4863" y="20156"/>
                </a:lnTo>
                <a:lnTo>
                  <a:pt x="4840" y="20221"/>
                </a:lnTo>
                <a:lnTo>
                  <a:pt x="4855" y="20156"/>
                </a:lnTo>
                <a:lnTo>
                  <a:pt x="4840" y="20091"/>
                </a:lnTo>
                <a:lnTo>
                  <a:pt x="4840" y="20156"/>
                </a:lnTo>
                <a:lnTo>
                  <a:pt x="4793" y="20172"/>
                </a:lnTo>
                <a:lnTo>
                  <a:pt x="4809" y="20221"/>
                </a:lnTo>
                <a:lnTo>
                  <a:pt x="4778" y="20302"/>
                </a:lnTo>
                <a:lnTo>
                  <a:pt x="4816" y="20269"/>
                </a:lnTo>
                <a:lnTo>
                  <a:pt x="4855" y="20334"/>
                </a:lnTo>
                <a:lnTo>
                  <a:pt x="4855" y="20318"/>
                </a:lnTo>
                <a:lnTo>
                  <a:pt x="4878" y="20350"/>
                </a:lnTo>
                <a:lnTo>
                  <a:pt x="4878" y="20383"/>
                </a:lnTo>
                <a:lnTo>
                  <a:pt x="4870" y="20415"/>
                </a:lnTo>
                <a:lnTo>
                  <a:pt x="4886" y="20480"/>
                </a:lnTo>
                <a:lnTo>
                  <a:pt x="4925" y="20448"/>
                </a:lnTo>
                <a:lnTo>
                  <a:pt x="4955" y="20545"/>
                </a:lnTo>
                <a:lnTo>
                  <a:pt x="4878" y="20513"/>
                </a:lnTo>
                <a:lnTo>
                  <a:pt x="4925" y="20578"/>
                </a:lnTo>
                <a:lnTo>
                  <a:pt x="4948" y="20740"/>
                </a:lnTo>
                <a:lnTo>
                  <a:pt x="4940" y="20675"/>
                </a:lnTo>
                <a:lnTo>
                  <a:pt x="4948" y="20675"/>
                </a:lnTo>
                <a:lnTo>
                  <a:pt x="4979" y="20821"/>
                </a:lnTo>
                <a:lnTo>
                  <a:pt x="4940" y="20853"/>
                </a:lnTo>
                <a:lnTo>
                  <a:pt x="4994" y="20902"/>
                </a:lnTo>
                <a:lnTo>
                  <a:pt x="4979" y="20902"/>
                </a:lnTo>
                <a:lnTo>
                  <a:pt x="5002" y="20951"/>
                </a:lnTo>
                <a:lnTo>
                  <a:pt x="5010" y="20902"/>
                </a:lnTo>
                <a:lnTo>
                  <a:pt x="5017" y="20935"/>
                </a:lnTo>
                <a:lnTo>
                  <a:pt x="5017" y="20983"/>
                </a:lnTo>
                <a:lnTo>
                  <a:pt x="5002" y="20951"/>
                </a:lnTo>
                <a:lnTo>
                  <a:pt x="4955" y="20886"/>
                </a:lnTo>
                <a:lnTo>
                  <a:pt x="4932" y="20935"/>
                </a:lnTo>
                <a:lnTo>
                  <a:pt x="5079" y="21146"/>
                </a:lnTo>
                <a:lnTo>
                  <a:pt x="5095" y="21129"/>
                </a:lnTo>
                <a:lnTo>
                  <a:pt x="5071" y="21064"/>
                </a:lnTo>
                <a:lnTo>
                  <a:pt x="5118" y="21113"/>
                </a:lnTo>
                <a:lnTo>
                  <a:pt x="5095" y="21129"/>
                </a:lnTo>
                <a:lnTo>
                  <a:pt x="5102" y="21146"/>
                </a:lnTo>
                <a:lnTo>
                  <a:pt x="5110" y="21129"/>
                </a:lnTo>
                <a:lnTo>
                  <a:pt x="5126" y="21194"/>
                </a:lnTo>
                <a:lnTo>
                  <a:pt x="5102" y="21146"/>
                </a:lnTo>
                <a:lnTo>
                  <a:pt x="5087" y="21162"/>
                </a:lnTo>
                <a:lnTo>
                  <a:pt x="5025" y="21162"/>
                </a:lnTo>
                <a:lnTo>
                  <a:pt x="5056" y="21227"/>
                </a:lnTo>
                <a:lnTo>
                  <a:pt x="5102" y="21210"/>
                </a:lnTo>
                <a:lnTo>
                  <a:pt x="5087" y="21276"/>
                </a:lnTo>
                <a:lnTo>
                  <a:pt x="5118" y="21308"/>
                </a:lnTo>
                <a:lnTo>
                  <a:pt x="5126" y="21276"/>
                </a:lnTo>
                <a:lnTo>
                  <a:pt x="5135" y="21263"/>
                </a:lnTo>
                <a:lnTo>
                  <a:pt x="5172" y="21373"/>
                </a:lnTo>
                <a:lnTo>
                  <a:pt x="5226" y="21259"/>
                </a:lnTo>
                <a:lnTo>
                  <a:pt x="5226" y="21308"/>
                </a:lnTo>
                <a:lnTo>
                  <a:pt x="5211" y="21340"/>
                </a:lnTo>
                <a:lnTo>
                  <a:pt x="5211" y="21373"/>
                </a:lnTo>
                <a:lnTo>
                  <a:pt x="5195" y="21389"/>
                </a:lnTo>
                <a:lnTo>
                  <a:pt x="5272" y="21389"/>
                </a:lnTo>
                <a:lnTo>
                  <a:pt x="5257" y="21292"/>
                </a:lnTo>
                <a:lnTo>
                  <a:pt x="5274" y="21261"/>
                </a:lnTo>
                <a:lnTo>
                  <a:pt x="5296" y="21292"/>
                </a:lnTo>
                <a:lnTo>
                  <a:pt x="5280" y="21308"/>
                </a:lnTo>
                <a:lnTo>
                  <a:pt x="5334" y="21357"/>
                </a:lnTo>
                <a:lnTo>
                  <a:pt x="5319" y="21421"/>
                </a:lnTo>
                <a:lnTo>
                  <a:pt x="5404" y="21519"/>
                </a:lnTo>
                <a:lnTo>
                  <a:pt x="5396" y="21535"/>
                </a:lnTo>
                <a:lnTo>
                  <a:pt x="5303" y="21454"/>
                </a:lnTo>
                <a:lnTo>
                  <a:pt x="5319" y="21454"/>
                </a:lnTo>
                <a:lnTo>
                  <a:pt x="5296" y="21421"/>
                </a:lnTo>
                <a:lnTo>
                  <a:pt x="5288" y="21438"/>
                </a:lnTo>
                <a:lnTo>
                  <a:pt x="5334" y="21535"/>
                </a:lnTo>
                <a:lnTo>
                  <a:pt x="5296" y="21503"/>
                </a:lnTo>
                <a:lnTo>
                  <a:pt x="5249" y="21535"/>
                </a:lnTo>
                <a:lnTo>
                  <a:pt x="5257" y="21551"/>
                </a:lnTo>
                <a:lnTo>
                  <a:pt x="5589" y="21600"/>
                </a:lnTo>
                <a:lnTo>
                  <a:pt x="5636" y="21551"/>
                </a:lnTo>
                <a:lnTo>
                  <a:pt x="5404" y="21340"/>
                </a:lnTo>
                <a:lnTo>
                  <a:pt x="5412" y="21308"/>
                </a:lnTo>
                <a:lnTo>
                  <a:pt x="5373" y="21243"/>
                </a:lnTo>
                <a:lnTo>
                  <a:pt x="5275" y="21259"/>
                </a:lnTo>
                <a:lnTo>
                  <a:pt x="5319" y="21178"/>
                </a:lnTo>
                <a:lnTo>
                  <a:pt x="5373" y="21194"/>
                </a:lnTo>
                <a:lnTo>
                  <a:pt x="5296" y="21081"/>
                </a:lnTo>
                <a:lnTo>
                  <a:pt x="5319" y="21064"/>
                </a:lnTo>
                <a:lnTo>
                  <a:pt x="5280" y="21000"/>
                </a:lnTo>
                <a:lnTo>
                  <a:pt x="5303" y="20837"/>
                </a:lnTo>
                <a:lnTo>
                  <a:pt x="5272" y="20821"/>
                </a:lnTo>
                <a:lnTo>
                  <a:pt x="5288" y="20821"/>
                </a:lnTo>
                <a:lnTo>
                  <a:pt x="5288" y="20789"/>
                </a:lnTo>
                <a:lnTo>
                  <a:pt x="5342" y="20821"/>
                </a:lnTo>
                <a:lnTo>
                  <a:pt x="5327" y="20707"/>
                </a:lnTo>
                <a:lnTo>
                  <a:pt x="5412" y="20496"/>
                </a:lnTo>
                <a:lnTo>
                  <a:pt x="5381" y="20480"/>
                </a:lnTo>
                <a:lnTo>
                  <a:pt x="5388" y="20383"/>
                </a:lnTo>
                <a:lnTo>
                  <a:pt x="5249" y="20204"/>
                </a:lnTo>
                <a:lnTo>
                  <a:pt x="5280" y="20058"/>
                </a:lnTo>
                <a:lnTo>
                  <a:pt x="5303" y="20026"/>
                </a:lnTo>
                <a:lnTo>
                  <a:pt x="5342" y="20026"/>
                </a:lnTo>
                <a:lnTo>
                  <a:pt x="5334" y="19782"/>
                </a:lnTo>
                <a:lnTo>
                  <a:pt x="5381" y="19701"/>
                </a:lnTo>
                <a:lnTo>
                  <a:pt x="5334" y="19653"/>
                </a:lnTo>
                <a:lnTo>
                  <a:pt x="5365" y="19636"/>
                </a:lnTo>
                <a:lnTo>
                  <a:pt x="5388" y="19685"/>
                </a:lnTo>
                <a:lnTo>
                  <a:pt x="5365" y="19588"/>
                </a:lnTo>
                <a:lnTo>
                  <a:pt x="5350" y="19604"/>
                </a:lnTo>
                <a:lnTo>
                  <a:pt x="5319" y="19555"/>
                </a:lnTo>
                <a:lnTo>
                  <a:pt x="5288" y="19409"/>
                </a:lnTo>
                <a:lnTo>
                  <a:pt x="5296" y="19360"/>
                </a:lnTo>
                <a:lnTo>
                  <a:pt x="5381" y="19409"/>
                </a:lnTo>
                <a:lnTo>
                  <a:pt x="5458" y="19360"/>
                </a:lnTo>
                <a:lnTo>
                  <a:pt x="5443" y="19231"/>
                </a:lnTo>
                <a:lnTo>
                  <a:pt x="5450" y="19182"/>
                </a:lnTo>
                <a:lnTo>
                  <a:pt x="5435" y="19133"/>
                </a:lnTo>
                <a:lnTo>
                  <a:pt x="5443" y="19133"/>
                </a:lnTo>
                <a:lnTo>
                  <a:pt x="5419" y="19068"/>
                </a:lnTo>
                <a:lnTo>
                  <a:pt x="5705" y="18922"/>
                </a:lnTo>
                <a:lnTo>
                  <a:pt x="5736" y="18679"/>
                </a:lnTo>
                <a:lnTo>
                  <a:pt x="5574" y="18176"/>
                </a:lnTo>
                <a:lnTo>
                  <a:pt x="5574" y="18095"/>
                </a:lnTo>
                <a:lnTo>
                  <a:pt x="5589" y="18095"/>
                </a:lnTo>
                <a:lnTo>
                  <a:pt x="5582" y="17997"/>
                </a:lnTo>
                <a:lnTo>
                  <a:pt x="5597" y="18078"/>
                </a:lnTo>
                <a:lnTo>
                  <a:pt x="5582" y="18143"/>
                </a:lnTo>
                <a:lnTo>
                  <a:pt x="5636" y="18322"/>
                </a:lnTo>
                <a:lnTo>
                  <a:pt x="5837" y="18387"/>
                </a:lnTo>
                <a:lnTo>
                  <a:pt x="6007" y="17705"/>
                </a:lnTo>
                <a:lnTo>
                  <a:pt x="6015" y="17721"/>
                </a:lnTo>
                <a:lnTo>
                  <a:pt x="6015" y="17657"/>
                </a:lnTo>
                <a:lnTo>
                  <a:pt x="6007" y="17608"/>
                </a:lnTo>
                <a:lnTo>
                  <a:pt x="6030" y="17657"/>
                </a:lnTo>
                <a:lnTo>
                  <a:pt x="6038" y="17657"/>
                </a:lnTo>
                <a:lnTo>
                  <a:pt x="5999" y="17851"/>
                </a:lnTo>
                <a:lnTo>
                  <a:pt x="6030" y="17803"/>
                </a:lnTo>
                <a:lnTo>
                  <a:pt x="6053" y="17640"/>
                </a:lnTo>
                <a:lnTo>
                  <a:pt x="6038" y="17657"/>
                </a:lnTo>
                <a:lnTo>
                  <a:pt x="6154" y="17121"/>
                </a:lnTo>
                <a:lnTo>
                  <a:pt x="6131" y="16845"/>
                </a:lnTo>
                <a:lnTo>
                  <a:pt x="6169" y="16829"/>
                </a:lnTo>
                <a:lnTo>
                  <a:pt x="6161" y="16845"/>
                </a:lnTo>
                <a:lnTo>
                  <a:pt x="6455" y="16456"/>
                </a:lnTo>
                <a:lnTo>
                  <a:pt x="6486" y="16439"/>
                </a:lnTo>
                <a:lnTo>
                  <a:pt x="6494" y="16407"/>
                </a:lnTo>
                <a:lnTo>
                  <a:pt x="6509" y="16456"/>
                </a:lnTo>
                <a:lnTo>
                  <a:pt x="6564" y="16439"/>
                </a:lnTo>
                <a:lnTo>
                  <a:pt x="6571" y="16358"/>
                </a:lnTo>
                <a:lnTo>
                  <a:pt x="6633" y="16277"/>
                </a:lnTo>
                <a:lnTo>
                  <a:pt x="6734" y="14979"/>
                </a:lnTo>
                <a:lnTo>
                  <a:pt x="6734" y="14784"/>
                </a:lnTo>
                <a:lnTo>
                  <a:pt x="6749" y="14768"/>
                </a:lnTo>
                <a:lnTo>
                  <a:pt x="6765" y="14817"/>
                </a:lnTo>
                <a:lnTo>
                  <a:pt x="6834" y="14524"/>
                </a:lnTo>
                <a:lnTo>
                  <a:pt x="6834" y="14557"/>
                </a:lnTo>
                <a:lnTo>
                  <a:pt x="6996" y="13827"/>
                </a:lnTo>
                <a:lnTo>
                  <a:pt x="6950" y="13551"/>
                </a:lnTo>
                <a:lnTo>
                  <a:pt x="6370" y="13129"/>
                </a:lnTo>
                <a:lnTo>
                  <a:pt x="6355" y="13161"/>
                </a:lnTo>
                <a:lnTo>
                  <a:pt x="6347" y="13096"/>
                </a:lnTo>
                <a:lnTo>
                  <a:pt x="6316" y="13226"/>
                </a:lnTo>
                <a:lnTo>
                  <a:pt x="6324" y="13112"/>
                </a:lnTo>
                <a:lnTo>
                  <a:pt x="6316" y="13064"/>
                </a:lnTo>
                <a:lnTo>
                  <a:pt x="6316" y="12983"/>
                </a:lnTo>
                <a:lnTo>
                  <a:pt x="6092" y="12820"/>
                </a:lnTo>
                <a:lnTo>
                  <a:pt x="5976" y="13129"/>
                </a:lnTo>
                <a:lnTo>
                  <a:pt x="5999" y="12983"/>
                </a:lnTo>
                <a:lnTo>
                  <a:pt x="5922" y="13031"/>
                </a:lnTo>
                <a:lnTo>
                  <a:pt x="5891" y="12902"/>
                </a:lnTo>
                <a:lnTo>
                  <a:pt x="5868" y="12885"/>
                </a:lnTo>
                <a:lnTo>
                  <a:pt x="5821" y="12950"/>
                </a:lnTo>
                <a:lnTo>
                  <a:pt x="5767" y="12950"/>
                </a:lnTo>
                <a:lnTo>
                  <a:pt x="5960" y="12496"/>
                </a:lnTo>
                <a:lnTo>
                  <a:pt x="5837" y="11960"/>
                </a:lnTo>
                <a:lnTo>
                  <a:pt x="5821" y="11993"/>
                </a:lnTo>
                <a:lnTo>
                  <a:pt x="5806" y="11912"/>
                </a:lnTo>
                <a:lnTo>
                  <a:pt x="5798" y="11928"/>
                </a:lnTo>
                <a:lnTo>
                  <a:pt x="5690" y="11766"/>
                </a:lnTo>
                <a:lnTo>
                  <a:pt x="5674" y="11831"/>
                </a:lnTo>
                <a:lnTo>
                  <a:pt x="5628" y="11717"/>
                </a:lnTo>
                <a:lnTo>
                  <a:pt x="5551" y="11766"/>
                </a:lnTo>
                <a:lnTo>
                  <a:pt x="5489" y="11733"/>
                </a:lnTo>
                <a:lnTo>
                  <a:pt x="5466" y="11798"/>
                </a:lnTo>
                <a:lnTo>
                  <a:pt x="5466" y="11701"/>
                </a:lnTo>
                <a:lnTo>
                  <a:pt x="5388" y="11571"/>
                </a:lnTo>
                <a:lnTo>
                  <a:pt x="5365" y="11652"/>
                </a:lnTo>
                <a:lnTo>
                  <a:pt x="5373" y="11474"/>
                </a:lnTo>
                <a:lnTo>
                  <a:pt x="5280" y="11311"/>
                </a:lnTo>
                <a:lnTo>
                  <a:pt x="5172" y="11295"/>
                </a:lnTo>
                <a:lnTo>
                  <a:pt x="5203" y="11246"/>
                </a:lnTo>
                <a:lnTo>
                  <a:pt x="5218" y="11198"/>
                </a:lnTo>
                <a:lnTo>
                  <a:pt x="5211" y="11133"/>
                </a:lnTo>
                <a:lnTo>
                  <a:pt x="5172" y="11084"/>
                </a:lnTo>
                <a:lnTo>
                  <a:pt x="5164" y="11100"/>
                </a:lnTo>
                <a:lnTo>
                  <a:pt x="5164" y="11133"/>
                </a:lnTo>
                <a:lnTo>
                  <a:pt x="5133" y="11084"/>
                </a:lnTo>
                <a:lnTo>
                  <a:pt x="5126" y="11100"/>
                </a:lnTo>
                <a:lnTo>
                  <a:pt x="5110" y="11035"/>
                </a:lnTo>
                <a:lnTo>
                  <a:pt x="5095" y="11052"/>
                </a:lnTo>
                <a:lnTo>
                  <a:pt x="5087" y="10987"/>
                </a:lnTo>
                <a:lnTo>
                  <a:pt x="5156" y="10954"/>
                </a:lnTo>
                <a:lnTo>
                  <a:pt x="4994" y="10970"/>
                </a:lnTo>
                <a:lnTo>
                  <a:pt x="4994" y="10987"/>
                </a:lnTo>
                <a:lnTo>
                  <a:pt x="5033" y="10987"/>
                </a:lnTo>
                <a:lnTo>
                  <a:pt x="4917" y="11052"/>
                </a:lnTo>
                <a:lnTo>
                  <a:pt x="4886" y="11019"/>
                </a:lnTo>
                <a:lnTo>
                  <a:pt x="4870" y="10970"/>
                </a:lnTo>
                <a:lnTo>
                  <a:pt x="4724" y="10970"/>
                </a:lnTo>
                <a:lnTo>
                  <a:pt x="4708" y="10873"/>
                </a:lnTo>
                <a:lnTo>
                  <a:pt x="4646" y="10824"/>
                </a:lnTo>
                <a:lnTo>
                  <a:pt x="4623" y="10743"/>
                </a:lnTo>
                <a:lnTo>
                  <a:pt x="4592" y="10743"/>
                </a:lnTo>
                <a:lnTo>
                  <a:pt x="4623" y="10808"/>
                </a:lnTo>
                <a:lnTo>
                  <a:pt x="4515" y="10905"/>
                </a:lnTo>
                <a:lnTo>
                  <a:pt x="4499" y="10987"/>
                </a:lnTo>
                <a:lnTo>
                  <a:pt x="4530" y="11116"/>
                </a:lnTo>
                <a:lnTo>
                  <a:pt x="4507" y="11214"/>
                </a:lnTo>
                <a:lnTo>
                  <a:pt x="4476" y="11165"/>
                </a:lnTo>
                <a:lnTo>
                  <a:pt x="4468" y="11052"/>
                </a:lnTo>
                <a:lnTo>
                  <a:pt x="4492" y="10987"/>
                </a:lnTo>
                <a:lnTo>
                  <a:pt x="4484" y="10905"/>
                </a:lnTo>
                <a:lnTo>
                  <a:pt x="4492" y="10905"/>
                </a:lnTo>
                <a:lnTo>
                  <a:pt x="4476" y="10808"/>
                </a:lnTo>
                <a:lnTo>
                  <a:pt x="4523" y="10759"/>
                </a:lnTo>
                <a:lnTo>
                  <a:pt x="4507" y="10678"/>
                </a:lnTo>
                <a:lnTo>
                  <a:pt x="4306" y="10938"/>
                </a:lnTo>
                <a:lnTo>
                  <a:pt x="4306" y="10905"/>
                </a:lnTo>
                <a:lnTo>
                  <a:pt x="4275" y="10889"/>
                </a:lnTo>
                <a:lnTo>
                  <a:pt x="4213" y="11052"/>
                </a:lnTo>
                <a:lnTo>
                  <a:pt x="4221" y="11035"/>
                </a:lnTo>
                <a:lnTo>
                  <a:pt x="4198" y="11165"/>
                </a:lnTo>
                <a:lnTo>
                  <a:pt x="4128" y="11295"/>
                </a:lnTo>
                <a:lnTo>
                  <a:pt x="4121" y="11409"/>
                </a:lnTo>
                <a:lnTo>
                  <a:pt x="4005" y="11165"/>
                </a:lnTo>
                <a:lnTo>
                  <a:pt x="3935" y="11149"/>
                </a:lnTo>
                <a:lnTo>
                  <a:pt x="3858" y="11246"/>
                </a:lnTo>
                <a:lnTo>
                  <a:pt x="3780" y="11214"/>
                </a:lnTo>
                <a:lnTo>
                  <a:pt x="3788" y="11246"/>
                </a:lnTo>
                <a:lnTo>
                  <a:pt x="3657" y="10857"/>
                </a:lnTo>
                <a:lnTo>
                  <a:pt x="3672" y="10727"/>
                </a:lnTo>
                <a:lnTo>
                  <a:pt x="3680" y="10743"/>
                </a:lnTo>
                <a:lnTo>
                  <a:pt x="3688" y="10630"/>
                </a:lnTo>
                <a:lnTo>
                  <a:pt x="3688" y="10662"/>
                </a:lnTo>
                <a:lnTo>
                  <a:pt x="3719" y="10273"/>
                </a:lnTo>
                <a:lnTo>
                  <a:pt x="3703" y="10208"/>
                </a:lnTo>
                <a:lnTo>
                  <a:pt x="3672" y="10175"/>
                </a:lnTo>
                <a:lnTo>
                  <a:pt x="3695" y="10191"/>
                </a:lnTo>
                <a:lnTo>
                  <a:pt x="3649" y="10110"/>
                </a:lnTo>
                <a:lnTo>
                  <a:pt x="3347" y="10094"/>
                </a:lnTo>
                <a:lnTo>
                  <a:pt x="3402" y="9964"/>
                </a:lnTo>
                <a:lnTo>
                  <a:pt x="3409" y="9705"/>
                </a:lnTo>
                <a:lnTo>
                  <a:pt x="3432" y="9623"/>
                </a:lnTo>
                <a:lnTo>
                  <a:pt x="3440" y="9721"/>
                </a:lnTo>
                <a:lnTo>
                  <a:pt x="3479" y="9542"/>
                </a:lnTo>
                <a:lnTo>
                  <a:pt x="3463" y="9559"/>
                </a:lnTo>
                <a:lnTo>
                  <a:pt x="3487" y="9510"/>
                </a:lnTo>
                <a:lnTo>
                  <a:pt x="3487" y="9461"/>
                </a:lnTo>
                <a:lnTo>
                  <a:pt x="3518" y="9331"/>
                </a:lnTo>
                <a:lnTo>
                  <a:pt x="3510" y="9202"/>
                </a:lnTo>
                <a:lnTo>
                  <a:pt x="3317" y="9250"/>
                </a:lnTo>
                <a:lnTo>
                  <a:pt x="3247" y="9559"/>
                </a:lnTo>
                <a:lnTo>
                  <a:pt x="3201" y="9623"/>
                </a:lnTo>
                <a:lnTo>
                  <a:pt x="3216" y="9623"/>
                </a:lnTo>
                <a:lnTo>
                  <a:pt x="3208" y="9672"/>
                </a:lnTo>
                <a:lnTo>
                  <a:pt x="2984" y="9721"/>
                </a:lnTo>
                <a:lnTo>
                  <a:pt x="2915" y="9640"/>
                </a:lnTo>
                <a:lnTo>
                  <a:pt x="2922" y="9656"/>
                </a:lnTo>
                <a:lnTo>
                  <a:pt x="2899" y="9623"/>
                </a:lnTo>
                <a:lnTo>
                  <a:pt x="2915" y="9640"/>
                </a:lnTo>
                <a:lnTo>
                  <a:pt x="2830" y="9202"/>
                </a:lnTo>
                <a:lnTo>
                  <a:pt x="2830" y="9234"/>
                </a:lnTo>
                <a:lnTo>
                  <a:pt x="2814" y="9104"/>
                </a:lnTo>
                <a:lnTo>
                  <a:pt x="2830" y="9202"/>
                </a:lnTo>
                <a:lnTo>
                  <a:pt x="2907" y="8276"/>
                </a:lnTo>
                <a:lnTo>
                  <a:pt x="2891" y="8212"/>
                </a:lnTo>
                <a:lnTo>
                  <a:pt x="2930" y="8179"/>
                </a:lnTo>
                <a:lnTo>
                  <a:pt x="2930" y="8147"/>
                </a:lnTo>
                <a:lnTo>
                  <a:pt x="2953" y="8114"/>
                </a:lnTo>
                <a:lnTo>
                  <a:pt x="2945" y="8114"/>
                </a:lnTo>
                <a:lnTo>
                  <a:pt x="2961" y="8098"/>
                </a:lnTo>
                <a:lnTo>
                  <a:pt x="2976" y="8066"/>
                </a:lnTo>
                <a:lnTo>
                  <a:pt x="3000" y="8049"/>
                </a:lnTo>
                <a:lnTo>
                  <a:pt x="2992" y="8017"/>
                </a:lnTo>
                <a:lnTo>
                  <a:pt x="3031" y="8033"/>
                </a:lnTo>
                <a:lnTo>
                  <a:pt x="3116" y="7919"/>
                </a:lnTo>
                <a:lnTo>
                  <a:pt x="3116" y="7887"/>
                </a:lnTo>
                <a:lnTo>
                  <a:pt x="3131" y="7838"/>
                </a:lnTo>
                <a:lnTo>
                  <a:pt x="3131" y="7871"/>
                </a:lnTo>
                <a:lnTo>
                  <a:pt x="3146" y="7871"/>
                </a:lnTo>
                <a:lnTo>
                  <a:pt x="3123" y="7903"/>
                </a:lnTo>
                <a:lnTo>
                  <a:pt x="3201" y="7806"/>
                </a:lnTo>
                <a:lnTo>
                  <a:pt x="3309" y="7871"/>
                </a:lnTo>
                <a:lnTo>
                  <a:pt x="3324" y="7838"/>
                </a:lnTo>
                <a:lnTo>
                  <a:pt x="3363" y="7871"/>
                </a:lnTo>
                <a:lnTo>
                  <a:pt x="3363" y="7919"/>
                </a:lnTo>
                <a:lnTo>
                  <a:pt x="3355" y="7919"/>
                </a:lnTo>
                <a:lnTo>
                  <a:pt x="3417" y="7952"/>
                </a:lnTo>
                <a:lnTo>
                  <a:pt x="3432" y="7887"/>
                </a:lnTo>
                <a:lnTo>
                  <a:pt x="3471" y="7968"/>
                </a:lnTo>
                <a:lnTo>
                  <a:pt x="3487" y="7968"/>
                </a:lnTo>
                <a:lnTo>
                  <a:pt x="3463" y="7887"/>
                </a:lnTo>
                <a:lnTo>
                  <a:pt x="3494" y="7790"/>
                </a:lnTo>
                <a:lnTo>
                  <a:pt x="3471" y="7822"/>
                </a:lnTo>
                <a:lnTo>
                  <a:pt x="3479" y="7773"/>
                </a:lnTo>
                <a:lnTo>
                  <a:pt x="3425" y="7790"/>
                </a:lnTo>
                <a:lnTo>
                  <a:pt x="3595" y="7692"/>
                </a:lnTo>
                <a:lnTo>
                  <a:pt x="3587" y="7773"/>
                </a:lnTo>
                <a:lnTo>
                  <a:pt x="3626" y="7741"/>
                </a:lnTo>
                <a:lnTo>
                  <a:pt x="3626" y="7757"/>
                </a:lnTo>
                <a:lnTo>
                  <a:pt x="3664" y="7709"/>
                </a:lnTo>
                <a:lnTo>
                  <a:pt x="3641" y="7757"/>
                </a:lnTo>
                <a:lnTo>
                  <a:pt x="3695" y="7741"/>
                </a:lnTo>
                <a:lnTo>
                  <a:pt x="3749" y="7757"/>
                </a:lnTo>
                <a:lnTo>
                  <a:pt x="3742" y="7790"/>
                </a:lnTo>
                <a:lnTo>
                  <a:pt x="3753" y="7839"/>
                </a:lnTo>
                <a:lnTo>
                  <a:pt x="3873" y="7855"/>
                </a:lnTo>
                <a:lnTo>
                  <a:pt x="3912" y="7968"/>
                </a:lnTo>
                <a:lnTo>
                  <a:pt x="3889" y="8179"/>
                </a:lnTo>
                <a:lnTo>
                  <a:pt x="3904" y="8130"/>
                </a:lnTo>
                <a:lnTo>
                  <a:pt x="3920" y="8147"/>
                </a:lnTo>
                <a:lnTo>
                  <a:pt x="3889" y="8212"/>
                </a:lnTo>
                <a:lnTo>
                  <a:pt x="3981" y="8585"/>
                </a:lnTo>
                <a:lnTo>
                  <a:pt x="3997" y="8585"/>
                </a:lnTo>
                <a:lnTo>
                  <a:pt x="4043" y="8472"/>
                </a:lnTo>
                <a:lnTo>
                  <a:pt x="4037" y="8079"/>
                </a:lnTo>
                <a:lnTo>
                  <a:pt x="4051" y="8049"/>
                </a:lnTo>
                <a:lnTo>
                  <a:pt x="4043" y="7579"/>
                </a:lnTo>
                <a:lnTo>
                  <a:pt x="4059" y="7562"/>
                </a:lnTo>
                <a:lnTo>
                  <a:pt x="4105" y="7400"/>
                </a:lnTo>
                <a:lnTo>
                  <a:pt x="4105" y="7433"/>
                </a:lnTo>
                <a:lnTo>
                  <a:pt x="4113" y="7416"/>
                </a:lnTo>
                <a:lnTo>
                  <a:pt x="4113" y="7400"/>
                </a:lnTo>
                <a:lnTo>
                  <a:pt x="4221" y="7254"/>
                </a:lnTo>
                <a:lnTo>
                  <a:pt x="4221" y="7270"/>
                </a:lnTo>
                <a:lnTo>
                  <a:pt x="4322" y="7124"/>
                </a:lnTo>
                <a:lnTo>
                  <a:pt x="4322" y="7157"/>
                </a:lnTo>
                <a:lnTo>
                  <a:pt x="4368" y="7027"/>
                </a:lnTo>
                <a:lnTo>
                  <a:pt x="4438" y="6995"/>
                </a:lnTo>
                <a:lnTo>
                  <a:pt x="4399" y="6962"/>
                </a:lnTo>
                <a:lnTo>
                  <a:pt x="4430" y="6962"/>
                </a:lnTo>
                <a:lnTo>
                  <a:pt x="4407" y="6897"/>
                </a:lnTo>
                <a:lnTo>
                  <a:pt x="4492" y="6881"/>
                </a:lnTo>
                <a:lnTo>
                  <a:pt x="4499" y="6832"/>
                </a:lnTo>
                <a:lnTo>
                  <a:pt x="4476" y="6881"/>
                </a:lnTo>
                <a:lnTo>
                  <a:pt x="4438" y="6832"/>
                </a:lnTo>
                <a:lnTo>
                  <a:pt x="4445" y="6783"/>
                </a:lnTo>
                <a:lnTo>
                  <a:pt x="4476" y="6800"/>
                </a:lnTo>
                <a:lnTo>
                  <a:pt x="4484" y="6783"/>
                </a:lnTo>
                <a:lnTo>
                  <a:pt x="4499" y="6800"/>
                </a:lnTo>
                <a:lnTo>
                  <a:pt x="4499" y="6751"/>
                </a:lnTo>
                <a:lnTo>
                  <a:pt x="4492" y="6670"/>
                </a:lnTo>
                <a:lnTo>
                  <a:pt x="4476" y="6654"/>
                </a:lnTo>
                <a:lnTo>
                  <a:pt x="4438" y="6605"/>
                </a:lnTo>
                <a:lnTo>
                  <a:pt x="4468" y="6621"/>
                </a:lnTo>
                <a:lnTo>
                  <a:pt x="4476" y="6654"/>
                </a:lnTo>
                <a:lnTo>
                  <a:pt x="4468" y="6572"/>
                </a:lnTo>
                <a:lnTo>
                  <a:pt x="4492" y="6572"/>
                </a:lnTo>
                <a:lnTo>
                  <a:pt x="4499" y="6556"/>
                </a:lnTo>
                <a:lnTo>
                  <a:pt x="4461" y="6459"/>
                </a:lnTo>
                <a:lnTo>
                  <a:pt x="4499" y="6540"/>
                </a:lnTo>
                <a:lnTo>
                  <a:pt x="4499" y="6475"/>
                </a:lnTo>
                <a:lnTo>
                  <a:pt x="4453" y="6426"/>
                </a:lnTo>
                <a:lnTo>
                  <a:pt x="4484" y="6345"/>
                </a:lnTo>
                <a:lnTo>
                  <a:pt x="4461" y="6426"/>
                </a:lnTo>
                <a:lnTo>
                  <a:pt x="4476" y="6410"/>
                </a:lnTo>
                <a:lnTo>
                  <a:pt x="4476" y="6443"/>
                </a:lnTo>
                <a:lnTo>
                  <a:pt x="4484" y="6426"/>
                </a:lnTo>
                <a:lnTo>
                  <a:pt x="4507" y="6475"/>
                </a:lnTo>
                <a:lnTo>
                  <a:pt x="4499" y="6394"/>
                </a:lnTo>
                <a:lnTo>
                  <a:pt x="4515" y="6426"/>
                </a:lnTo>
                <a:lnTo>
                  <a:pt x="4523" y="6280"/>
                </a:lnTo>
                <a:lnTo>
                  <a:pt x="4538" y="6264"/>
                </a:lnTo>
                <a:lnTo>
                  <a:pt x="4538" y="6280"/>
                </a:lnTo>
                <a:lnTo>
                  <a:pt x="4546" y="6248"/>
                </a:lnTo>
                <a:lnTo>
                  <a:pt x="4546" y="6264"/>
                </a:lnTo>
                <a:lnTo>
                  <a:pt x="4569" y="6232"/>
                </a:lnTo>
                <a:lnTo>
                  <a:pt x="4569" y="6248"/>
                </a:lnTo>
                <a:lnTo>
                  <a:pt x="4561" y="6264"/>
                </a:lnTo>
                <a:lnTo>
                  <a:pt x="4569" y="6264"/>
                </a:lnTo>
                <a:lnTo>
                  <a:pt x="4538" y="6313"/>
                </a:lnTo>
                <a:lnTo>
                  <a:pt x="4546" y="6313"/>
                </a:lnTo>
                <a:lnTo>
                  <a:pt x="4523" y="6378"/>
                </a:lnTo>
                <a:lnTo>
                  <a:pt x="4546" y="6394"/>
                </a:lnTo>
                <a:lnTo>
                  <a:pt x="4546" y="6426"/>
                </a:lnTo>
                <a:lnTo>
                  <a:pt x="4538" y="6459"/>
                </a:lnTo>
                <a:lnTo>
                  <a:pt x="4538" y="6491"/>
                </a:lnTo>
                <a:lnTo>
                  <a:pt x="4546" y="6491"/>
                </a:lnTo>
                <a:lnTo>
                  <a:pt x="4515" y="6637"/>
                </a:lnTo>
                <a:lnTo>
                  <a:pt x="4592" y="6426"/>
                </a:lnTo>
                <a:lnTo>
                  <a:pt x="4592" y="6248"/>
                </a:lnTo>
                <a:lnTo>
                  <a:pt x="4615" y="6329"/>
                </a:lnTo>
                <a:lnTo>
                  <a:pt x="4700" y="6167"/>
                </a:lnTo>
                <a:lnTo>
                  <a:pt x="4716" y="6102"/>
                </a:lnTo>
                <a:lnTo>
                  <a:pt x="4708" y="6069"/>
                </a:lnTo>
                <a:lnTo>
                  <a:pt x="4731" y="5972"/>
                </a:lnTo>
                <a:lnTo>
                  <a:pt x="4724" y="6053"/>
                </a:lnTo>
                <a:lnTo>
                  <a:pt x="4909" y="5891"/>
                </a:lnTo>
                <a:lnTo>
                  <a:pt x="4917" y="5907"/>
                </a:lnTo>
                <a:lnTo>
                  <a:pt x="4925" y="5891"/>
                </a:lnTo>
                <a:lnTo>
                  <a:pt x="4917" y="5940"/>
                </a:lnTo>
                <a:lnTo>
                  <a:pt x="4955" y="5907"/>
                </a:lnTo>
                <a:lnTo>
                  <a:pt x="4948" y="5923"/>
                </a:lnTo>
                <a:lnTo>
                  <a:pt x="4994" y="5907"/>
                </a:lnTo>
                <a:lnTo>
                  <a:pt x="4986" y="5842"/>
                </a:lnTo>
                <a:lnTo>
                  <a:pt x="4971" y="5891"/>
                </a:lnTo>
                <a:lnTo>
                  <a:pt x="4948" y="5810"/>
                </a:lnTo>
                <a:lnTo>
                  <a:pt x="5048" y="5566"/>
                </a:lnTo>
                <a:lnTo>
                  <a:pt x="5056" y="5583"/>
                </a:lnTo>
                <a:lnTo>
                  <a:pt x="5064" y="5550"/>
                </a:lnTo>
                <a:lnTo>
                  <a:pt x="5064" y="5566"/>
                </a:lnTo>
                <a:lnTo>
                  <a:pt x="5071" y="5534"/>
                </a:lnTo>
                <a:lnTo>
                  <a:pt x="5071" y="5566"/>
                </a:lnTo>
                <a:lnTo>
                  <a:pt x="5079" y="5550"/>
                </a:lnTo>
                <a:lnTo>
                  <a:pt x="5141" y="5453"/>
                </a:lnTo>
                <a:lnTo>
                  <a:pt x="5141" y="5469"/>
                </a:lnTo>
                <a:lnTo>
                  <a:pt x="5133" y="5485"/>
                </a:lnTo>
                <a:lnTo>
                  <a:pt x="5149" y="5501"/>
                </a:lnTo>
                <a:lnTo>
                  <a:pt x="5156" y="5453"/>
                </a:lnTo>
                <a:lnTo>
                  <a:pt x="5180" y="5485"/>
                </a:lnTo>
                <a:lnTo>
                  <a:pt x="5226" y="5436"/>
                </a:lnTo>
                <a:lnTo>
                  <a:pt x="5257" y="5339"/>
                </a:lnTo>
                <a:lnTo>
                  <a:pt x="5334" y="5307"/>
                </a:lnTo>
                <a:lnTo>
                  <a:pt x="5327" y="5323"/>
                </a:lnTo>
                <a:lnTo>
                  <a:pt x="5427" y="5226"/>
                </a:lnTo>
                <a:lnTo>
                  <a:pt x="5450" y="5242"/>
                </a:lnTo>
                <a:lnTo>
                  <a:pt x="5396" y="5307"/>
                </a:lnTo>
                <a:lnTo>
                  <a:pt x="5497" y="5307"/>
                </a:lnTo>
                <a:lnTo>
                  <a:pt x="5435" y="5372"/>
                </a:lnTo>
                <a:lnTo>
                  <a:pt x="5435" y="5323"/>
                </a:lnTo>
                <a:lnTo>
                  <a:pt x="5427" y="5323"/>
                </a:lnTo>
                <a:lnTo>
                  <a:pt x="5334" y="5436"/>
                </a:lnTo>
                <a:lnTo>
                  <a:pt x="5319" y="5453"/>
                </a:lnTo>
                <a:lnTo>
                  <a:pt x="5288" y="5583"/>
                </a:lnTo>
                <a:lnTo>
                  <a:pt x="5311" y="5615"/>
                </a:lnTo>
                <a:lnTo>
                  <a:pt x="5427" y="5453"/>
                </a:lnTo>
                <a:lnTo>
                  <a:pt x="5427" y="5469"/>
                </a:lnTo>
                <a:lnTo>
                  <a:pt x="5435" y="5436"/>
                </a:lnTo>
                <a:lnTo>
                  <a:pt x="5613" y="5339"/>
                </a:lnTo>
                <a:lnTo>
                  <a:pt x="5613" y="5258"/>
                </a:lnTo>
                <a:lnTo>
                  <a:pt x="5589" y="5226"/>
                </a:lnTo>
                <a:lnTo>
                  <a:pt x="5535" y="5274"/>
                </a:lnTo>
                <a:lnTo>
                  <a:pt x="5543" y="5258"/>
                </a:lnTo>
                <a:lnTo>
                  <a:pt x="5466" y="5209"/>
                </a:lnTo>
                <a:lnTo>
                  <a:pt x="5481" y="5193"/>
                </a:lnTo>
                <a:lnTo>
                  <a:pt x="5443" y="5144"/>
                </a:lnTo>
                <a:lnTo>
                  <a:pt x="5443" y="5047"/>
                </a:lnTo>
                <a:lnTo>
                  <a:pt x="5419" y="5031"/>
                </a:lnTo>
                <a:lnTo>
                  <a:pt x="5473" y="4933"/>
                </a:lnTo>
                <a:lnTo>
                  <a:pt x="5454" y="4919"/>
                </a:lnTo>
                <a:lnTo>
                  <a:pt x="5427" y="4933"/>
                </a:lnTo>
                <a:lnTo>
                  <a:pt x="5357" y="4885"/>
                </a:lnTo>
                <a:lnTo>
                  <a:pt x="5450" y="4885"/>
                </a:lnTo>
                <a:lnTo>
                  <a:pt x="5504" y="4755"/>
                </a:lnTo>
                <a:lnTo>
                  <a:pt x="5334" y="4755"/>
                </a:lnTo>
                <a:lnTo>
                  <a:pt x="4785" y="5372"/>
                </a:lnTo>
                <a:lnTo>
                  <a:pt x="5149" y="4933"/>
                </a:lnTo>
                <a:lnTo>
                  <a:pt x="5110" y="4820"/>
                </a:lnTo>
                <a:lnTo>
                  <a:pt x="6046" y="4317"/>
                </a:lnTo>
                <a:lnTo>
                  <a:pt x="6107" y="4203"/>
                </a:lnTo>
                <a:lnTo>
                  <a:pt x="6092" y="4171"/>
                </a:lnTo>
                <a:lnTo>
                  <a:pt x="6123" y="4138"/>
                </a:lnTo>
                <a:lnTo>
                  <a:pt x="6138" y="4041"/>
                </a:lnTo>
                <a:lnTo>
                  <a:pt x="6115" y="3992"/>
                </a:lnTo>
                <a:lnTo>
                  <a:pt x="6053" y="4025"/>
                </a:lnTo>
                <a:lnTo>
                  <a:pt x="6046" y="4008"/>
                </a:lnTo>
                <a:lnTo>
                  <a:pt x="6076" y="3943"/>
                </a:lnTo>
                <a:lnTo>
                  <a:pt x="6038" y="3927"/>
                </a:lnTo>
                <a:lnTo>
                  <a:pt x="5875" y="4057"/>
                </a:lnTo>
                <a:lnTo>
                  <a:pt x="5899" y="4025"/>
                </a:lnTo>
                <a:lnTo>
                  <a:pt x="5883" y="4008"/>
                </a:lnTo>
                <a:lnTo>
                  <a:pt x="6061" y="3895"/>
                </a:lnTo>
                <a:lnTo>
                  <a:pt x="6061" y="3814"/>
                </a:lnTo>
                <a:lnTo>
                  <a:pt x="6030" y="3830"/>
                </a:lnTo>
                <a:lnTo>
                  <a:pt x="5991" y="3765"/>
                </a:lnTo>
                <a:lnTo>
                  <a:pt x="5945" y="3814"/>
                </a:lnTo>
                <a:lnTo>
                  <a:pt x="5984" y="3765"/>
                </a:lnTo>
                <a:lnTo>
                  <a:pt x="5960" y="3749"/>
                </a:lnTo>
                <a:lnTo>
                  <a:pt x="5914" y="3781"/>
                </a:lnTo>
                <a:lnTo>
                  <a:pt x="5945" y="3733"/>
                </a:lnTo>
                <a:lnTo>
                  <a:pt x="5945" y="3668"/>
                </a:lnTo>
                <a:lnTo>
                  <a:pt x="5937" y="3684"/>
                </a:lnTo>
                <a:lnTo>
                  <a:pt x="5930" y="3651"/>
                </a:lnTo>
                <a:lnTo>
                  <a:pt x="5891" y="3635"/>
                </a:lnTo>
                <a:lnTo>
                  <a:pt x="5906" y="3603"/>
                </a:lnTo>
                <a:lnTo>
                  <a:pt x="5883" y="3603"/>
                </a:lnTo>
                <a:lnTo>
                  <a:pt x="5906" y="3586"/>
                </a:lnTo>
                <a:lnTo>
                  <a:pt x="5875" y="3570"/>
                </a:lnTo>
                <a:lnTo>
                  <a:pt x="5891" y="3554"/>
                </a:lnTo>
                <a:lnTo>
                  <a:pt x="5860" y="3522"/>
                </a:lnTo>
                <a:lnTo>
                  <a:pt x="5922" y="3505"/>
                </a:lnTo>
                <a:lnTo>
                  <a:pt x="5875" y="3408"/>
                </a:lnTo>
                <a:lnTo>
                  <a:pt x="5922" y="3359"/>
                </a:lnTo>
                <a:lnTo>
                  <a:pt x="5899" y="3311"/>
                </a:lnTo>
                <a:lnTo>
                  <a:pt x="5852" y="3327"/>
                </a:lnTo>
                <a:lnTo>
                  <a:pt x="5906" y="3262"/>
                </a:lnTo>
                <a:lnTo>
                  <a:pt x="5845" y="3278"/>
                </a:lnTo>
                <a:lnTo>
                  <a:pt x="5891" y="3246"/>
                </a:lnTo>
                <a:lnTo>
                  <a:pt x="5875" y="3197"/>
                </a:lnTo>
                <a:lnTo>
                  <a:pt x="5891" y="3181"/>
                </a:lnTo>
                <a:lnTo>
                  <a:pt x="5845" y="3181"/>
                </a:lnTo>
                <a:lnTo>
                  <a:pt x="5875" y="3165"/>
                </a:lnTo>
                <a:lnTo>
                  <a:pt x="5860" y="3116"/>
                </a:lnTo>
                <a:lnTo>
                  <a:pt x="5875" y="3100"/>
                </a:lnTo>
                <a:lnTo>
                  <a:pt x="5868" y="3067"/>
                </a:lnTo>
                <a:lnTo>
                  <a:pt x="5852" y="3067"/>
                </a:lnTo>
                <a:lnTo>
                  <a:pt x="5837" y="3035"/>
                </a:lnTo>
                <a:lnTo>
                  <a:pt x="5837" y="2986"/>
                </a:lnTo>
                <a:lnTo>
                  <a:pt x="5798" y="3132"/>
                </a:lnTo>
                <a:lnTo>
                  <a:pt x="5775" y="3132"/>
                </a:lnTo>
                <a:lnTo>
                  <a:pt x="5767" y="3181"/>
                </a:lnTo>
                <a:lnTo>
                  <a:pt x="5713" y="3262"/>
                </a:lnTo>
                <a:lnTo>
                  <a:pt x="5705" y="3213"/>
                </a:lnTo>
                <a:lnTo>
                  <a:pt x="5605" y="3343"/>
                </a:lnTo>
                <a:lnTo>
                  <a:pt x="5613" y="3278"/>
                </a:lnTo>
                <a:lnTo>
                  <a:pt x="5589" y="3311"/>
                </a:lnTo>
                <a:lnTo>
                  <a:pt x="5582" y="3294"/>
                </a:lnTo>
                <a:lnTo>
                  <a:pt x="5574" y="3294"/>
                </a:lnTo>
                <a:lnTo>
                  <a:pt x="5589" y="3213"/>
                </a:lnTo>
                <a:lnTo>
                  <a:pt x="5497" y="3213"/>
                </a:lnTo>
                <a:lnTo>
                  <a:pt x="5558" y="3132"/>
                </a:lnTo>
                <a:lnTo>
                  <a:pt x="5543" y="3132"/>
                </a:lnTo>
                <a:lnTo>
                  <a:pt x="5558" y="3067"/>
                </a:lnTo>
                <a:lnTo>
                  <a:pt x="5512" y="3035"/>
                </a:lnTo>
                <a:lnTo>
                  <a:pt x="5566" y="3019"/>
                </a:lnTo>
                <a:lnTo>
                  <a:pt x="5605" y="2872"/>
                </a:lnTo>
                <a:lnTo>
                  <a:pt x="5582" y="2905"/>
                </a:lnTo>
                <a:lnTo>
                  <a:pt x="5497" y="2824"/>
                </a:lnTo>
                <a:lnTo>
                  <a:pt x="5520" y="2791"/>
                </a:lnTo>
                <a:lnTo>
                  <a:pt x="5481" y="2791"/>
                </a:lnTo>
                <a:lnTo>
                  <a:pt x="5443" y="2678"/>
                </a:lnTo>
                <a:lnTo>
                  <a:pt x="5319" y="2710"/>
                </a:lnTo>
                <a:lnTo>
                  <a:pt x="5327" y="2694"/>
                </a:lnTo>
                <a:lnTo>
                  <a:pt x="5211" y="2678"/>
                </a:lnTo>
                <a:lnTo>
                  <a:pt x="5195" y="2807"/>
                </a:lnTo>
                <a:lnTo>
                  <a:pt x="5133" y="2905"/>
                </a:lnTo>
                <a:lnTo>
                  <a:pt x="5164" y="2905"/>
                </a:lnTo>
                <a:lnTo>
                  <a:pt x="5133" y="3019"/>
                </a:lnTo>
                <a:lnTo>
                  <a:pt x="5149" y="3035"/>
                </a:lnTo>
                <a:lnTo>
                  <a:pt x="5033" y="3213"/>
                </a:lnTo>
                <a:lnTo>
                  <a:pt x="5079" y="3457"/>
                </a:lnTo>
                <a:lnTo>
                  <a:pt x="4801" y="3846"/>
                </a:lnTo>
                <a:lnTo>
                  <a:pt x="4816" y="3927"/>
                </a:lnTo>
                <a:lnTo>
                  <a:pt x="4809" y="3927"/>
                </a:lnTo>
                <a:lnTo>
                  <a:pt x="4816" y="3976"/>
                </a:lnTo>
                <a:lnTo>
                  <a:pt x="4785" y="4219"/>
                </a:lnTo>
                <a:lnTo>
                  <a:pt x="4739" y="4284"/>
                </a:lnTo>
                <a:lnTo>
                  <a:pt x="4747" y="4333"/>
                </a:lnTo>
                <a:lnTo>
                  <a:pt x="4724" y="4382"/>
                </a:lnTo>
                <a:lnTo>
                  <a:pt x="4716" y="4317"/>
                </a:lnTo>
                <a:lnTo>
                  <a:pt x="4685" y="4365"/>
                </a:lnTo>
                <a:lnTo>
                  <a:pt x="4685" y="4447"/>
                </a:lnTo>
                <a:lnTo>
                  <a:pt x="4608" y="4398"/>
                </a:lnTo>
                <a:lnTo>
                  <a:pt x="4639" y="4284"/>
                </a:lnTo>
                <a:lnTo>
                  <a:pt x="4584" y="4219"/>
                </a:lnTo>
                <a:lnTo>
                  <a:pt x="4646" y="3862"/>
                </a:lnTo>
                <a:lnTo>
                  <a:pt x="4600" y="3749"/>
                </a:lnTo>
                <a:lnTo>
                  <a:pt x="4492" y="3781"/>
                </a:lnTo>
                <a:lnTo>
                  <a:pt x="4476" y="3684"/>
                </a:lnTo>
                <a:lnTo>
                  <a:pt x="4360" y="3505"/>
                </a:lnTo>
                <a:lnTo>
                  <a:pt x="4175" y="3489"/>
                </a:lnTo>
                <a:lnTo>
                  <a:pt x="4182" y="3473"/>
                </a:lnTo>
                <a:lnTo>
                  <a:pt x="4151" y="3505"/>
                </a:lnTo>
                <a:lnTo>
                  <a:pt x="4206" y="3294"/>
                </a:lnTo>
                <a:lnTo>
                  <a:pt x="4198" y="3213"/>
                </a:lnTo>
                <a:lnTo>
                  <a:pt x="4128" y="3294"/>
                </a:lnTo>
                <a:lnTo>
                  <a:pt x="4151" y="3229"/>
                </a:lnTo>
                <a:lnTo>
                  <a:pt x="4136" y="3181"/>
                </a:lnTo>
                <a:lnTo>
                  <a:pt x="4353" y="2775"/>
                </a:lnTo>
                <a:lnTo>
                  <a:pt x="4353" y="2743"/>
                </a:lnTo>
                <a:lnTo>
                  <a:pt x="4391" y="2678"/>
                </a:lnTo>
                <a:lnTo>
                  <a:pt x="4414" y="2710"/>
                </a:lnTo>
                <a:lnTo>
                  <a:pt x="4414" y="2678"/>
                </a:lnTo>
                <a:lnTo>
                  <a:pt x="4468" y="2645"/>
                </a:lnTo>
                <a:lnTo>
                  <a:pt x="4476" y="2613"/>
                </a:lnTo>
                <a:lnTo>
                  <a:pt x="4546" y="2597"/>
                </a:lnTo>
                <a:lnTo>
                  <a:pt x="4553" y="2515"/>
                </a:lnTo>
                <a:lnTo>
                  <a:pt x="4523" y="2483"/>
                </a:lnTo>
                <a:lnTo>
                  <a:pt x="4492" y="2515"/>
                </a:lnTo>
                <a:lnTo>
                  <a:pt x="4515" y="2483"/>
                </a:lnTo>
                <a:lnTo>
                  <a:pt x="4461" y="2450"/>
                </a:lnTo>
                <a:lnTo>
                  <a:pt x="4453" y="2418"/>
                </a:lnTo>
                <a:lnTo>
                  <a:pt x="4530" y="2467"/>
                </a:lnTo>
                <a:lnTo>
                  <a:pt x="4530" y="2483"/>
                </a:lnTo>
                <a:lnTo>
                  <a:pt x="4855" y="2272"/>
                </a:lnTo>
                <a:lnTo>
                  <a:pt x="4662" y="2158"/>
                </a:lnTo>
                <a:lnTo>
                  <a:pt x="4739" y="2175"/>
                </a:lnTo>
                <a:lnTo>
                  <a:pt x="4863" y="2240"/>
                </a:lnTo>
                <a:lnTo>
                  <a:pt x="4948" y="2158"/>
                </a:lnTo>
                <a:lnTo>
                  <a:pt x="4932" y="2093"/>
                </a:lnTo>
                <a:lnTo>
                  <a:pt x="5002" y="2077"/>
                </a:lnTo>
                <a:lnTo>
                  <a:pt x="5017" y="2126"/>
                </a:lnTo>
                <a:lnTo>
                  <a:pt x="5048" y="2110"/>
                </a:lnTo>
                <a:lnTo>
                  <a:pt x="5071" y="2077"/>
                </a:lnTo>
                <a:lnTo>
                  <a:pt x="5033" y="2029"/>
                </a:lnTo>
                <a:lnTo>
                  <a:pt x="5071" y="2045"/>
                </a:lnTo>
                <a:lnTo>
                  <a:pt x="5095" y="2110"/>
                </a:lnTo>
                <a:lnTo>
                  <a:pt x="5257" y="1947"/>
                </a:lnTo>
                <a:lnTo>
                  <a:pt x="5249" y="1850"/>
                </a:lnTo>
                <a:lnTo>
                  <a:pt x="5288" y="1753"/>
                </a:lnTo>
                <a:lnTo>
                  <a:pt x="5334" y="1720"/>
                </a:lnTo>
                <a:lnTo>
                  <a:pt x="5288" y="1704"/>
                </a:lnTo>
                <a:lnTo>
                  <a:pt x="5280" y="1672"/>
                </a:lnTo>
                <a:lnTo>
                  <a:pt x="5303" y="1655"/>
                </a:lnTo>
                <a:lnTo>
                  <a:pt x="5156" y="1623"/>
                </a:lnTo>
                <a:lnTo>
                  <a:pt x="5133" y="1704"/>
                </a:lnTo>
                <a:lnTo>
                  <a:pt x="5149" y="1736"/>
                </a:lnTo>
                <a:lnTo>
                  <a:pt x="5126" y="1753"/>
                </a:lnTo>
                <a:lnTo>
                  <a:pt x="5141" y="1769"/>
                </a:lnTo>
                <a:lnTo>
                  <a:pt x="4940" y="1996"/>
                </a:lnTo>
                <a:lnTo>
                  <a:pt x="4925" y="1866"/>
                </a:lnTo>
                <a:lnTo>
                  <a:pt x="4940" y="1834"/>
                </a:lnTo>
                <a:lnTo>
                  <a:pt x="4948" y="1834"/>
                </a:lnTo>
                <a:lnTo>
                  <a:pt x="4979" y="1753"/>
                </a:lnTo>
                <a:lnTo>
                  <a:pt x="4901" y="1753"/>
                </a:lnTo>
                <a:lnTo>
                  <a:pt x="4840" y="1834"/>
                </a:lnTo>
                <a:lnTo>
                  <a:pt x="4847" y="1704"/>
                </a:lnTo>
                <a:lnTo>
                  <a:pt x="4894" y="1672"/>
                </a:lnTo>
                <a:lnTo>
                  <a:pt x="4847" y="1672"/>
                </a:lnTo>
                <a:lnTo>
                  <a:pt x="4870" y="1655"/>
                </a:lnTo>
                <a:lnTo>
                  <a:pt x="4785" y="1639"/>
                </a:lnTo>
                <a:lnTo>
                  <a:pt x="4847" y="1590"/>
                </a:lnTo>
                <a:lnTo>
                  <a:pt x="4824" y="1590"/>
                </a:lnTo>
                <a:lnTo>
                  <a:pt x="4863" y="1574"/>
                </a:lnTo>
                <a:lnTo>
                  <a:pt x="4847" y="1493"/>
                </a:lnTo>
                <a:lnTo>
                  <a:pt x="4870" y="1428"/>
                </a:lnTo>
                <a:lnTo>
                  <a:pt x="4855" y="1363"/>
                </a:lnTo>
                <a:lnTo>
                  <a:pt x="4832" y="1331"/>
                </a:lnTo>
                <a:close/>
              </a:path>
            </a:pathLst>
          </a:custGeom>
          <a:solidFill>
            <a:schemeClr val="accent4"/>
          </a:solidFill>
          <a:ln w="12700">
            <a:miter lim="400000"/>
          </a:ln>
        </p:spPr>
        <p:txBody>
          <a:bodyPr lIns="0" tIns="0" rIns="0" bIns="0" anchor="ctr"/>
          <a:lstStyle/>
          <a:p>
            <a:pPr>
              <a:defRPr>
                <a:solidFill>
                  <a:srgbClr val="000000"/>
                </a:solidFill>
              </a:defRPr>
            </a:pPr>
          </a:p>
        </p:txBody>
      </p:sp>
      <p:sp>
        <p:nvSpPr>
          <p:cNvPr id="281" name="Google Shape;357;p24"/>
          <p:cNvSpPr txBox="1"/>
          <p:nvPr>
            <p:ph type="title" idx="4294967295"/>
          </p:nvPr>
        </p:nvSpPr>
        <p:spPr>
          <a:xfrm>
            <a:off x="-1684839" y="-35006"/>
            <a:ext cx="5258401" cy="766201"/>
          </a:xfrm>
          <a:prstGeom prst="rect">
            <a:avLst/>
          </a:prstGeom>
        </p:spPr>
        <p:txBody>
          <a:bodyPr>
            <a:normAutofit fontScale="100000" lnSpcReduction="0"/>
          </a:bodyPr>
          <a:lstStyle>
            <a:lvl1pPr algn="ctr">
              <a:defRPr sz="1600"/>
            </a:lvl1pPr>
          </a:lstStyle>
          <a:p>
            <a:pPr/>
            <a:r>
              <a:t>MARKET</a:t>
            </a:r>
          </a:p>
        </p:txBody>
      </p:sp>
      <p:sp>
        <p:nvSpPr>
          <p:cNvPr id="282" name="Google Shape;358;p24"/>
          <p:cNvSpPr txBox="1"/>
          <p:nvPr>
            <p:ph type="sldNum" sz="quarter" idx="2"/>
          </p:nvPr>
        </p:nvSpPr>
        <p:spPr>
          <a:xfrm>
            <a:off x="8825092" y="4613975"/>
            <a:ext cx="280309"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90" name="Google Shape;359;p24"/>
          <p:cNvGrpSpPr/>
          <p:nvPr/>
        </p:nvGrpSpPr>
        <p:grpSpPr>
          <a:xfrm>
            <a:off x="5556106" y="1795952"/>
            <a:ext cx="1134223" cy="322898"/>
            <a:chOff x="0" y="0"/>
            <a:chExt cx="1134222" cy="322897"/>
          </a:xfrm>
        </p:grpSpPr>
        <p:sp>
          <p:nvSpPr>
            <p:cNvPr id="283" name="Google Shape;360;p24"/>
            <p:cNvSpPr/>
            <p:nvPr/>
          </p:nvSpPr>
          <p:spPr>
            <a:xfrm rot="10800000">
              <a:off x="1252" y="258184"/>
              <a:ext cx="194282" cy="647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b="1" sz="800">
                  <a:solidFill>
                    <a:srgbClr val="FFFFFF"/>
                  </a:solidFill>
                  <a:latin typeface="Roboto Condensed"/>
                  <a:ea typeface="Roboto Condensed"/>
                  <a:cs typeface="Roboto Condensed"/>
                  <a:sym typeface="Roboto Condensed"/>
                </a:defRPr>
              </a:pPr>
            </a:p>
          </p:txBody>
        </p:sp>
        <p:grpSp>
          <p:nvGrpSpPr>
            <p:cNvPr id="286" name="Google Shape;361;p24"/>
            <p:cNvGrpSpPr/>
            <p:nvPr/>
          </p:nvGrpSpPr>
          <p:grpSpPr>
            <a:xfrm>
              <a:off x="194427" y="64710"/>
              <a:ext cx="749948" cy="194282"/>
              <a:chOff x="0" y="57784"/>
              <a:chExt cx="749947" cy="194281"/>
            </a:xfrm>
          </p:grpSpPr>
          <p:sp>
            <p:nvSpPr>
              <p:cNvPr id="284" name="Rectangle"/>
              <p:cNvSpPr/>
              <p:nvPr/>
            </p:nvSpPr>
            <p:spPr>
              <a:xfrm flipH="1">
                <a:off x="0" y="57784"/>
                <a:ext cx="749948" cy="194282"/>
              </a:xfrm>
              <a:prstGeom prst="rect">
                <a:avLst/>
              </a:prstGeom>
              <a:solidFill>
                <a:schemeClr val="accent5"/>
              </a:solidFill>
              <a:ln w="12700" cap="flat">
                <a:noFill/>
                <a:miter lim="400000"/>
              </a:ln>
              <a:effectLst/>
            </p:spPr>
            <p:txBody>
              <a:bodyPr wrap="square" lIns="0" tIns="0" rIns="0" bIns="0" numCol="1" anchor="ctr">
                <a:noAutofit/>
              </a:bodyPr>
              <a:lstStyle/>
              <a:p>
                <a:pPr algn="ctr">
                  <a:defRPr b="1" sz="800">
                    <a:solidFill>
                      <a:srgbClr val="FFFFFF"/>
                    </a:solidFill>
                    <a:latin typeface="Roboto Condensed"/>
                    <a:ea typeface="Roboto Condensed"/>
                    <a:cs typeface="Roboto Condensed"/>
                    <a:sym typeface="Roboto Condensed"/>
                  </a:defRPr>
                </a:pPr>
              </a:p>
            </p:txBody>
          </p:sp>
          <p:sp>
            <p:nvSpPr>
              <p:cNvPr id="285" name="Target"/>
              <p:cNvSpPr/>
              <p:nvPr/>
            </p:nvSpPr>
            <p:spPr>
              <a:xfrm>
                <a:off x="0" y="154925"/>
                <a:ext cx="7499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800">
                    <a:solidFill>
                      <a:srgbClr val="FFFFFF"/>
                    </a:solidFill>
                    <a:latin typeface="Roboto Condensed"/>
                    <a:ea typeface="Roboto Condensed"/>
                    <a:cs typeface="Roboto Condensed"/>
                    <a:sym typeface="Roboto Condensed"/>
                  </a:defRPr>
                </a:lvl1pPr>
              </a:lstStyle>
              <a:p>
                <a:pPr/>
                <a:r>
                  <a:t>Target</a:t>
                </a:r>
              </a:p>
            </p:txBody>
          </p:sp>
        </p:grpSp>
        <p:sp>
          <p:nvSpPr>
            <p:cNvPr id="287" name="Google Shape;362;p24"/>
            <p:cNvSpPr/>
            <p:nvPr/>
          </p:nvSpPr>
          <p:spPr>
            <a:xfrm flipH="1">
              <a:off x="0" y="64716"/>
              <a:ext cx="194282" cy="194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b="1" sz="800">
                  <a:solidFill>
                    <a:srgbClr val="FFFFFF"/>
                  </a:solidFill>
                  <a:latin typeface="Roboto Condensed"/>
                  <a:ea typeface="Roboto Condensed"/>
                  <a:cs typeface="Roboto Condensed"/>
                  <a:sym typeface="Roboto Condensed"/>
                </a:defRPr>
              </a:pPr>
            </a:p>
          </p:txBody>
        </p:sp>
        <p:sp>
          <p:nvSpPr>
            <p:cNvPr id="288" name="Google Shape;363;p24"/>
            <p:cNvSpPr/>
            <p:nvPr/>
          </p:nvSpPr>
          <p:spPr>
            <a:xfrm flipH="1" rot="10800000">
              <a:off x="939941" y="64717"/>
              <a:ext cx="194282" cy="194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chemeClr val="accent5"/>
            </a:solidFill>
            <a:ln w="12700" cap="flat">
              <a:noFill/>
              <a:miter lim="400000"/>
            </a:ln>
            <a:effectLst/>
          </p:spPr>
          <p:txBody>
            <a:bodyPr wrap="square" lIns="0" tIns="0" rIns="0" bIns="0" numCol="1" anchor="ctr">
              <a:noAutofit/>
            </a:bodyPr>
            <a:lstStyle/>
            <a:p>
              <a:pPr>
                <a:defRPr b="1" sz="800">
                  <a:solidFill>
                    <a:srgbClr val="FFFFFF"/>
                  </a:solidFill>
                  <a:latin typeface="Roboto Condensed"/>
                  <a:ea typeface="Roboto Condensed"/>
                  <a:cs typeface="Roboto Condensed"/>
                  <a:sym typeface="Roboto Condensed"/>
                </a:defRPr>
              </a:pPr>
            </a:p>
          </p:txBody>
        </p:sp>
        <p:sp>
          <p:nvSpPr>
            <p:cNvPr id="289" name="Google Shape;364;p24"/>
            <p:cNvSpPr/>
            <p:nvPr/>
          </p:nvSpPr>
          <p:spPr>
            <a:xfrm>
              <a:off x="939940" y="0"/>
              <a:ext cx="194282" cy="647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21600"/>
                  </a:lnTo>
                  <a:close/>
                </a:path>
              </a:pathLst>
            </a:custGeom>
            <a:solidFill>
              <a:schemeClr val="accent6"/>
            </a:solidFill>
            <a:ln w="12700" cap="flat">
              <a:noFill/>
              <a:miter lim="400000"/>
            </a:ln>
            <a:effectLst/>
          </p:spPr>
          <p:txBody>
            <a:bodyPr wrap="square" lIns="0" tIns="0" rIns="0" bIns="0" numCol="1" anchor="ctr">
              <a:noAutofit/>
            </a:bodyPr>
            <a:lstStyle/>
            <a:p>
              <a:pPr>
                <a:defRPr b="1" sz="800">
                  <a:solidFill>
                    <a:srgbClr val="FFFFFF"/>
                  </a:solidFill>
                  <a:latin typeface="Roboto Condensed"/>
                  <a:ea typeface="Roboto Condensed"/>
                  <a:cs typeface="Roboto Condensed"/>
                  <a:sym typeface="Roboto Condensed"/>
                </a:defRPr>
              </a:pPr>
            </a:p>
          </p:txBody>
        </p:sp>
      </p:grpSp>
      <p:sp>
        <p:nvSpPr>
          <p:cNvPr id="291" name="Google Shape;371;p24"/>
          <p:cNvSpPr/>
          <p:nvPr/>
        </p:nvSpPr>
        <p:spPr>
          <a:xfrm>
            <a:off x="6148617" y="2042998"/>
            <a:ext cx="1" cy="152446"/>
          </a:xfrm>
          <a:prstGeom prst="line">
            <a:avLst/>
          </a:prstGeom>
          <a:ln w="19050">
            <a:solidFill>
              <a:schemeClr val="accent5"/>
            </a:solidFill>
            <a:tailEnd type="diamond"/>
          </a:ln>
        </p:spPr>
        <p:txBody>
          <a:bodyPr lIns="0" tIns="0" rIns="0" bIns="0"/>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Google Shape;189;p12"/>
          <p:cNvSpPr txBox="1"/>
          <p:nvPr>
            <p:ph type="title"/>
          </p:nvPr>
        </p:nvSpPr>
        <p:spPr>
          <a:xfrm>
            <a:off x="814275" y="392574"/>
            <a:ext cx="5258400" cy="766202"/>
          </a:xfrm>
          <a:prstGeom prst="rect">
            <a:avLst/>
          </a:prstGeom>
        </p:spPr>
        <p:txBody>
          <a:bodyPr/>
          <a:lstStyle>
            <a:lvl1pPr>
              <a:defRPr>
                <a:latin typeface="Avenir Next Regular"/>
                <a:ea typeface="Avenir Next Regular"/>
                <a:cs typeface="Avenir Next Regular"/>
                <a:sym typeface="Avenir Next Regular"/>
              </a:defRPr>
            </a:lvl1pPr>
          </a:lstStyle>
          <a:p>
            <a:pPr/>
            <a:r>
              <a:t>WHY, THE INDIAN MARKET ?</a:t>
            </a:r>
          </a:p>
        </p:txBody>
      </p:sp>
      <p:grpSp>
        <p:nvGrpSpPr>
          <p:cNvPr id="308" name="Google Shape;194;p12"/>
          <p:cNvGrpSpPr/>
          <p:nvPr/>
        </p:nvGrpSpPr>
        <p:grpSpPr>
          <a:xfrm>
            <a:off x="293701" y="574134"/>
            <a:ext cx="309005" cy="403106"/>
            <a:chOff x="18" y="18"/>
            <a:chExt cx="309003" cy="403104"/>
          </a:xfrm>
        </p:grpSpPr>
        <p:sp>
          <p:nvSpPr>
            <p:cNvPr id="294" name="Google Shape;195;p12"/>
            <p:cNvSpPr/>
            <p:nvPr/>
          </p:nvSpPr>
          <p:spPr>
            <a:xfrm>
              <a:off x="24921" y="52589"/>
              <a:ext cx="284102" cy="350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63"/>
                  </a:moveTo>
                  <a:lnTo>
                    <a:pt x="35" y="20634"/>
                  </a:lnTo>
                  <a:lnTo>
                    <a:pt x="69" y="20832"/>
                  </a:lnTo>
                  <a:lnTo>
                    <a:pt x="176" y="21032"/>
                  </a:lnTo>
                  <a:lnTo>
                    <a:pt x="315" y="21230"/>
                  </a:lnTo>
                  <a:lnTo>
                    <a:pt x="420" y="21344"/>
                  </a:lnTo>
                  <a:lnTo>
                    <a:pt x="560" y="21430"/>
                  </a:lnTo>
                  <a:lnTo>
                    <a:pt x="701" y="21486"/>
                  </a:lnTo>
                  <a:lnTo>
                    <a:pt x="877" y="21543"/>
                  </a:lnTo>
                  <a:lnTo>
                    <a:pt x="1087" y="21600"/>
                  </a:lnTo>
                  <a:lnTo>
                    <a:pt x="20935" y="21600"/>
                  </a:lnTo>
                  <a:lnTo>
                    <a:pt x="21040" y="21571"/>
                  </a:lnTo>
                  <a:lnTo>
                    <a:pt x="21216" y="21486"/>
                  </a:lnTo>
                  <a:lnTo>
                    <a:pt x="21355" y="21344"/>
                  </a:lnTo>
                  <a:lnTo>
                    <a:pt x="21460" y="21173"/>
                  </a:lnTo>
                  <a:lnTo>
                    <a:pt x="21531" y="20975"/>
                  </a:lnTo>
                  <a:lnTo>
                    <a:pt x="21565" y="20747"/>
                  </a:lnTo>
                  <a:lnTo>
                    <a:pt x="21600" y="20349"/>
                  </a:lnTo>
                  <a:lnTo>
                    <a:pt x="21600" y="398"/>
                  </a:lnTo>
                  <a:lnTo>
                    <a:pt x="21565" y="256"/>
                  </a:lnTo>
                  <a:lnTo>
                    <a:pt x="21531" y="170"/>
                  </a:lnTo>
                  <a:lnTo>
                    <a:pt x="21460" y="85"/>
                  </a:lnTo>
                  <a:lnTo>
                    <a:pt x="21355" y="57"/>
                  </a:lnTo>
                  <a:lnTo>
                    <a:pt x="21216" y="28"/>
                  </a:lnTo>
                  <a:lnTo>
                    <a:pt x="2083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95" name="Google Shape;196;p12"/>
            <p:cNvSpPr/>
            <p:nvPr/>
          </p:nvSpPr>
          <p:spPr>
            <a:xfrm>
              <a:off x="18" y="19373"/>
              <a:ext cx="285958" cy="350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84" y="0"/>
                  </a:moveTo>
                  <a:lnTo>
                    <a:pt x="1114" y="0"/>
                  </a:lnTo>
                  <a:lnTo>
                    <a:pt x="905" y="29"/>
                  </a:lnTo>
                  <a:lnTo>
                    <a:pt x="697" y="86"/>
                  </a:lnTo>
                  <a:lnTo>
                    <a:pt x="488" y="142"/>
                  </a:lnTo>
                  <a:lnTo>
                    <a:pt x="313" y="257"/>
                  </a:lnTo>
                  <a:lnTo>
                    <a:pt x="173" y="398"/>
                  </a:lnTo>
                  <a:lnTo>
                    <a:pt x="104" y="569"/>
                  </a:lnTo>
                  <a:lnTo>
                    <a:pt x="34" y="740"/>
                  </a:lnTo>
                  <a:lnTo>
                    <a:pt x="0" y="910"/>
                  </a:lnTo>
                  <a:lnTo>
                    <a:pt x="0" y="20691"/>
                  </a:lnTo>
                  <a:lnTo>
                    <a:pt x="34" y="20861"/>
                  </a:lnTo>
                  <a:lnTo>
                    <a:pt x="104" y="21032"/>
                  </a:lnTo>
                  <a:lnTo>
                    <a:pt x="173" y="21202"/>
                  </a:lnTo>
                  <a:lnTo>
                    <a:pt x="313" y="21344"/>
                  </a:lnTo>
                  <a:lnTo>
                    <a:pt x="488" y="21458"/>
                  </a:lnTo>
                  <a:lnTo>
                    <a:pt x="905" y="21572"/>
                  </a:lnTo>
                  <a:lnTo>
                    <a:pt x="1114" y="21600"/>
                  </a:lnTo>
                  <a:lnTo>
                    <a:pt x="20484" y="21600"/>
                  </a:lnTo>
                  <a:lnTo>
                    <a:pt x="20693" y="21572"/>
                  </a:lnTo>
                  <a:lnTo>
                    <a:pt x="20903" y="21515"/>
                  </a:lnTo>
                  <a:lnTo>
                    <a:pt x="21112" y="21458"/>
                  </a:lnTo>
                  <a:lnTo>
                    <a:pt x="21285" y="21344"/>
                  </a:lnTo>
                  <a:lnTo>
                    <a:pt x="21425" y="21202"/>
                  </a:lnTo>
                  <a:lnTo>
                    <a:pt x="21496" y="21032"/>
                  </a:lnTo>
                  <a:lnTo>
                    <a:pt x="21564" y="20861"/>
                  </a:lnTo>
                  <a:lnTo>
                    <a:pt x="21600" y="20691"/>
                  </a:lnTo>
                  <a:lnTo>
                    <a:pt x="21600" y="910"/>
                  </a:lnTo>
                  <a:lnTo>
                    <a:pt x="21564" y="740"/>
                  </a:lnTo>
                  <a:lnTo>
                    <a:pt x="21496" y="569"/>
                  </a:lnTo>
                  <a:lnTo>
                    <a:pt x="21425" y="398"/>
                  </a:lnTo>
                  <a:lnTo>
                    <a:pt x="21285" y="257"/>
                  </a:lnTo>
                  <a:lnTo>
                    <a:pt x="21112" y="142"/>
                  </a:lnTo>
                  <a:lnTo>
                    <a:pt x="20903" y="86"/>
                  </a:lnTo>
                  <a:lnTo>
                    <a:pt x="20693" y="29"/>
                  </a:lnTo>
                  <a:lnTo>
                    <a:pt x="20484"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96" name="Google Shape;197;p12"/>
            <p:cNvSpPr/>
            <p:nvPr/>
          </p:nvSpPr>
          <p:spPr>
            <a:xfrm>
              <a:off x="156366"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50" y="288"/>
                  </a:lnTo>
                  <a:lnTo>
                    <a:pt x="14887" y="875"/>
                  </a:lnTo>
                  <a:lnTo>
                    <a:pt x="16937" y="1750"/>
                  </a:lnTo>
                  <a:lnTo>
                    <a:pt x="18388" y="3212"/>
                  </a:lnTo>
                  <a:lnTo>
                    <a:pt x="19850" y="4675"/>
                  </a:lnTo>
                  <a:lnTo>
                    <a:pt x="20725" y="6713"/>
                  </a:lnTo>
                  <a:lnTo>
                    <a:pt x="21312" y="8762"/>
                  </a:lnTo>
                  <a:lnTo>
                    <a:pt x="21600" y="10800"/>
                  </a:lnTo>
                  <a:lnTo>
                    <a:pt x="21312" y="12850"/>
                  </a:lnTo>
                  <a:lnTo>
                    <a:pt x="20725" y="14887"/>
                  </a:lnTo>
                  <a:lnTo>
                    <a:pt x="19850" y="16937"/>
                  </a:lnTo>
                  <a:lnTo>
                    <a:pt x="18388" y="18388"/>
                  </a:lnTo>
                  <a:lnTo>
                    <a:pt x="16937" y="19850"/>
                  </a:lnTo>
                  <a:lnTo>
                    <a:pt x="14887" y="20725"/>
                  </a:lnTo>
                  <a:lnTo>
                    <a:pt x="12850" y="21312"/>
                  </a:lnTo>
                  <a:lnTo>
                    <a:pt x="10800" y="21600"/>
                  </a:lnTo>
                  <a:lnTo>
                    <a:pt x="8762" y="21312"/>
                  </a:lnTo>
                  <a:lnTo>
                    <a:pt x="6713" y="20725"/>
                  </a:lnTo>
                  <a:lnTo>
                    <a:pt x="4675" y="19850"/>
                  </a:lnTo>
                  <a:lnTo>
                    <a:pt x="3212" y="18388"/>
                  </a:lnTo>
                  <a:lnTo>
                    <a:pt x="1750" y="16937"/>
                  </a:lnTo>
                  <a:lnTo>
                    <a:pt x="875" y="14887"/>
                  </a:lnTo>
                  <a:lnTo>
                    <a:pt x="288" y="12850"/>
                  </a:lnTo>
                  <a:lnTo>
                    <a:pt x="0" y="10800"/>
                  </a:lnTo>
                  <a:lnTo>
                    <a:pt x="288" y="8762"/>
                  </a:lnTo>
                  <a:lnTo>
                    <a:pt x="875" y="6713"/>
                  </a:lnTo>
                  <a:lnTo>
                    <a:pt x="1750" y="4675"/>
                  </a:lnTo>
                  <a:lnTo>
                    <a:pt x="4675" y="1750"/>
                  </a:lnTo>
                  <a:lnTo>
                    <a:pt x="6713" y="875"/>
                  </a:lnTo>
                  <a:lnTo>
                    <a:pt x="8762"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97" name="Google Shape;198;p12"/>
            <p:cNvSpPr/>
            <p:nvPr/>
          </p:nvSpPr>
          <p:spPr>
            <a:xfrm>
              <a:off x="93645"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38" y="288"/>
                  </a:lnTo>
                  <a:lnTo>
                    <a:pt x="14887" y="875"/>
                  </a:lnTo>
                  <a:lnTo>
                    <a:pt x="16925" y="1750"/>
                  </a:lnTo>
                  <a:lnTo>
                    <a:pt x="19850" y="4675"/>
                  </a:lnTo>
                  <a:lnTo>
                    <a:pt x="20725" y="6713"/>
                  </a:lnTo>
                  <a:lnTo>
                    <a:pt x="21312" y="8762"/>
                  </a:lnTo>
                  <a:lnTo>
                    <a:pt x="21600" y="10800"/>
                  </a:lnTo>
                  <a:lnTo>
                    <a:pt x="21312" y="12850"/>
                  </a:lnTo>
                  <a:lnTo>
                    <a:pt x="20725" y="14887"/>
                  </a:lnTo>
                  <a:lnTo>
                    <a:pt x="19850" y="16937"/>
                  </a:lnTo>
                  <a:lnTo>
                    <a:pt x="18388" y="18388"/>
                  </a:lnTo>
                  <a:lnTo>
                    <a:pt x="16925" y="19850"/>
                  </a:lnTo>
                  <a:lnTo>
                    <a:pt x="14887" y="20725"/>
                  </a:lnTo>
                  <a:lnTo>
                    <a:pt x="12838" y="21312"/>
                  </a:lnTo>
                  <a:lnTo>
                    <a:pt x="10800" y="21600"/>
                  </a:lnTo>
                  <a:lnTo>
                    <a:pt x="8750" y="21312"/>
                  </a:lnTo>
                  <a:lnTo>
                    <a:pt x="6713" y="20725"/>
                  </a:lnTo>
                  <a:lnTo>
                    <a:pt x="4663" y="19850"/>
                  </a:lnTo>
                  <a:lnTo>
                    <a:pt x="3212" y="18388"/>
                  </a:lnTo>
                  <a:lnTo>
                    <a:pt x="1750" y="16937"/>
                  </a:lnTo>
                  <a:lnTo>
                    <a:pt x="875" y="14887"/>
                  </a:lnTo>
                  <a:lnTo>
                    <a:pt x="288" y="12850"/>
                  </a:lnTo>
                  <a:lnTo>
                    <a:pt x="0" y="10800"/>
                  </a:lnTo>
                  <a:lnTo>
                    <a:pt x="288" y="8762"/>
                  </a:lnTo>
                  <a:lnTo>
                    <a:pt x="875" y="6713"/>
                  </a:lnTo>
                  <a:lnTo>
                    <a:pt x="1750" y="4675"/>
                  </a:lnTo>
                  <a:lnTo>
                    <a:pt x="3212" y="3212"/>
                  </a:lnTo>
                  <a:lnTo>
                    <a:pt x="4663" y="1750"/>
                  </a:lnTo>
                  <a:lnTo>
                    <a:pt x="6713" y="875"/>
                  </a:lnTo>
                  <a:lnTo>
                    <a:pt x="8750"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98" name="Google Shape;199;p12"/>
            <p:cNvSpPr/>
            <p:nvPr/>
          </p:nvSpPr>
          <p:spPr>
            <a:xfrm>
              <a:off x="30905" y="22611"/>
              <a:ext cx="34146"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00" y="8762"/>
                  </a:lnTo>
                  <a:lnTo>
                    <a:pt x="875" y="6713"/>
                  </a:lnTo>
                  <a:lnTo>
                    <a:pt x="1761" y="4675"/>
                  </a:lnTo>
                  <a:lnTo>
                    <a:pt x="3211" y="3212"/>
                  </a:lnTo>
                  <a:lnTo>
                    <a:pt x="4672" y="1750"/>
                  </a:lnTo>
                  <a:lnTo>
                    <a:pt x="6721" y="875"/>
                  </a:lnTo>
                  <a:lnTo>
                    <a:pt x="8757" y="288"/>
                  </a:lnTo>
                  <a:lnTo>
                    <a:pt x="10806" y="0"/>
                  </a:lnTo>
                  <a:lnTo>
                    <a:pt x="12843" y="288"/>
                  </a:lnTo>
                  <a:lnTo>
                    <a:pt x="14891" y="875"/>
                  </a:lnTo>
                  <a:lnTo>
                    <a:pt x="16928" y="1750"/>
                  </a:lnTo>
                  <a:lnTo>
                    <a:pt x="19851" y="4675"/>
                  </a:lnTo>
                  <a:lnTo>
                    <a:pt x="20725" y="6713"/>
                  </a:lnTo>
                  <a:lnTo>
                    <a:pt x="21300" y="8762"/>
                  </a:lnTo>
                  <a:lnTo>
                    <a:pt x="21600" y="10800"/>
                  </a:lnTo>
                  <a:lnTo>
                    <a:pt x="21300" y="12850"/>
                  </a:lnTo>
                  <a:lnTo>
                    <a:pt x="20725" y="14887"/>
                  </a:lnTo>
                  <a:lnTo>
                    <a:pt x="19851" y="16937"/>
                  </a:lnTo>
                  <a:lnTo>
                    <a:pt x="18389" y="18388"/>
                  </a:lnTo>
                  <a:lnTo>
                    <a:pt x="16928" y="19850"/>
                  </a:lnTo>
                  <a:lnTo>
                    <a:pt x="14891" y="20725"/>
                  </a:lnTo>
                  <a:lnTo>
                    <a:pt x="12843" y="21312"/>
                  </a:lnTo>
                  <a:lnTo>
                    <a:pt x="10806" y="21600"/>
                  </a:lnTo>
                  <a:lnTo>
                    <a:pt x="8757" y="21312"/>
                  </a:lnTo>
                  <a:lnTo>
                    <a:pt x="6721" y="20725"/>
                  </a:lnTo>
                  <a:lnTo>
                    <a:pt x="4672" y="19850"/>
                  </a:lnTo>
                  <a:lnTo>
                    <a:pt x="1761" y="16937"/>
                  </a:lnTo>
                  <a:lnTo>
                    <a:pt x="875" y="14887"/>
                  </a:lnTo>
                  <a:lnTo>
                    <a:pt x="300" y="12850"/>
                  </a:lnTo>
                  <a:lnTo>
                    <a:pt x="0" y="108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299" name="Google Shape;200;p12"/>
            <p:cNvSpPr/>
            <p:nvPr/>
          </p:nvSpPr>
          <p:spPr>
            <a:xfrm flipH="1">
              <a:off x="45203" y="261981"/>
              <a:ext cx="101468"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00" name="Google Shape;201;p12"/>
            <p:cNvSpPr/>
            <p:nvPr/>
          </p:nvSpPr>
          <p:spPr>
            <a:xfrm flipH="1" flipV="1">
              <a:off x="45203" y="220016"/>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01" name="Google Shape;202;p12"/>
            <p:cNvSpPr/>
            <p:nvPr/>
          </p:nvSpPr>
          <p:spPr>
            <a:xfrm flipH="1" flipV="1">
              <a:off x="45203" y="178505"/>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02" name="Google Shape;203;p12"/>
            <p:cNvSpPr/>
            <p:nvPr/>
          </p:nvSpPr>
          <p:spPr>
            <a:xfrm flipH="1" flipV="1">
              <a:off x="45203" y="136539"/>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03" name="Google Shape;204;p12"/>
            <p:cNvSpPr/>
            <p:nvPr/>
          </p:nvSpPr>
          <p:spPr>
            <a:xfrm>
              <a:off x="219087"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8762" y="21312"/>
                  </a:lnTo>
                  <a:lnTo>
                    <a:pt x="6713" y="20725"/>
                  </a:lnTo>
                  <a:lnTo>
                    <a:pt x="4675" y="19850"/>
                  </a:lnTo>
                  <a:lnTo>
                    <a:pt x="3212" y="18388"/>
                  </a:lnTo>
                  <a:lnTo>
                    <a:pt x="1750" y="16937"/>
                  </a:lnTo>
                  <a:lnTo>
                    <a:pt x="875" y="14887"/>
                  </a:lnTo>
                  <a:lnTo>
                    <a:pt x="300" y="12850"/>
                  </a:lnTo>
                  <a:lnTo>
                    <a:pt x="0" y="10800"/>
                  </a:lnTo>
                  <a:lnTo>
                    <a:pt x="300" y="8762"/>
                  </a:lnTo>
                  <a:lnTo>
                    <a:pt x="875" y="6713"/>
                  </a:lnTo>
                  <a:lnTo>
                    <a:pt x="1750" y="4675"/>
                  </a:lnTo>
                  <a:lnTo>
                    <a:pt x="4675" y="1750"/>
                  </a:lnTo>
                  <a:lnTo>
                    <a:pt x="6713" y="875"/>
                  </a:lnTo>
                  <a:lnTo>
                    <a:pt x="8762" y="288"/>
                  </a:lnTo>
                  <a:lnTo>
                    <a:pt x="10800" y="0"/>
                  </a:lnTo>
                  <a:lnTo>
                    <a:pt x="12850" y="288"/>
                  </a:lnTo>
                  <a:lnTo>
                    <a:pt x="14887" y="875"/>
                  </a:lnTo>
                  <a:lnTo>
                    <a:pt x="16937" y="1750"/>
                  </a:lnTo>
                  <a:lnTo>
                    <a:pt x="18400" y="3212"/>
                  </a:lnTo>
                  <a:lnTo>
                    <a:pt x="19850" y="4675"/>
                  </a:lnTo>
                  <a:lnTo>
                    <a:pt x="20725" y="6713"/>
                  </a:lnTo>
                  <a:lnTo>
                    <a:pt x="21312" y="8762"/>
                  </a:lnTo>
                  <a:lnTo>
                    <a:pt x="21600" y="10800"/>
                  </a:lnTo>
                  <a:lnTo>
                    <a:pt x="21312" y="12850"/>
                  </a:lnTo>
                  <a:lnTo>
                    <a:pt x="20725" y="14887"/>
                  </a:lnTo>
                  <a:lnTo>
                    <a:pt x="19850" y="16937"/>
                  </a:lnTo>
                  <a:lnTo>
                    <a:pt x="16937" y="19850"/>
                  </a:lnTo>
                  <a:lnTo>
                    <a:pt x="14887" y="20725"/>
                  </a:lnTo>
                  <a:lnTo>
                    <a:pt x="12850" y="21312"/>
                  </a:lnTo>
                  <a:lnTo>
                    <a:pt x="10800" y="216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04" name="Google Shape;205;p12"/>
            <p:cNvSpPr/>
            <p:nvPr/>
          </p:nvSpPr>
          <p:spPr>
            <a:xfrm flipH="1">
              <a:off x="4889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05" name="Google Shape;206;p12"/>
            <p:cNvSpPr/>
            <p:nvPr/>
          </p:nvSpPr>
          <p:spPr>
            <a:xfrm>
              <a:off x="11163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06" name="Google Shape;207;p12"/>
            <p:cNvSpPr/>
            <p:nvPr/>
          </p:nvSpPr>
          <p:spPr>
            <a:xfrm>
              <a:off x="174357"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07" name="Google Shape;208;p12"/>
            <p:cNvSpPr/>
            <p:nvPr/>
          </p:nvSpPr>
          <p:spPr>
            <a:xfrm>
              <a:off x="237078"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grpSp>
      <p:sp>
        <p:nvSpPr>
          <p:cNvPr id="309" name="The Indian Health-tech industry was valued at $1.9bn in 2020. By 2023, it is expected to reach $ 5B at a CGAR of 39%.…"/>
          <p:cNvSpPr txBox="1"/>
          <p:nvPr/>
        </p:nvSpPr>
        <p:spPr>
          <a:xfrm>
            <a:off x="398925" y="1772553"/>
            <a:ext cx="7581174" cy="229108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marL="160421" indent="-160421">
              <a:lnSpc>
                <a:spcPct val="120000"/>
              </a:lnSpc>
              <a:buSzPct val="100000"/>
              <a:buChar char="•"/>
              <a:defRPr sz="1600">
                <a:solidFill>
                  <a:srgbClr val="000000"/>
                </a:solidFill>
                <a:latin typeface="Avenir Next Regular"/>
                <a:ea typeface="Avenir Next Regular"/>
                <a:cs typeface="Avenir Next Regular"/>
                <a:sym typeface="Avenir Next Regular"/>
              </a:defRPr>
            </a:pPr>
            <a:r>
              <a:t>The Indian Health-tech industry was valued at $1.9bn in 2020. By 2023, it is expected to reach $ 5B at a CGAR of 39%.</a:t>
            </a:r>
          </a:p>
          <a:p>
            <a:pPr marL="160421" indent="-160421">
              <a:lnSpc>
                <a:spcPct val="120000"/>
              </a:lnSpc>
              <a:buSzPct val="100000"/>
              <a:buChar char="•"/>
              <a:defRPr sz="1600">
                <a:solidFill>
                  <a:srgbClr val="000000"/>
                </a:solidFill>
                <a:latin typeface="Avenir Next Regular"/>
                <a:ea typeface="Avenir Next Regular"/>
                <a:cs typeface="Avenir Next Regular"/>
                <a:sym typeface="Avenir Next Regular"/>
              </a:defRPr>
            </a:pPr>
            <a:r>
              <a:t>India has the world’s largest Health Insurance Scheme (Ayushman Bharat) supported by the government.</a:t>
            </a:r>
          </a:p>
          <a:p>
            <a:pPr marL="160421" indent="-160421">
              <a:lnSpc>
                <a:spcPct val="120000"/>
              </a:lnSpc>
              <a:buSzPct val="100000"/>
              <a:buChar char="•"/>
              <a:defRPr sz="1600">
                <a:solidFill>
                  <a:srgbClr val="000000"/>
                </a:solidFill>
                <a:latin typeface="Avenir Next Regular"/>
                <a:ea typeface="Avenir Next Regular"/>
                <a:cs typeface="Avenir Next Regular"/>
                <a:sym typeface="Avenir Next Regular"/>
              </a:defRPr>
            </a:pPr>
            <a:r>
              <a:t>The digital healthcare market in India was valued at INR 116.61 Bn in 2018, and is estimated to reach INR 485.43 Bn by 2024, expanding at a compound annual growth rate (CAGR) of ~27.41% during the 2019-2024 period.</a:t>
            </a:r>
          </a:p>
        </p:txBody>
      </p:sp>
      <p:sp>
        <p:nvSpPr>
          <p:cNvPr id="310" name="Google Shape;192;p12"/>
          <p:cNvSpPr txBox="1"/>
          <p:nvPr>
            <p:ph type="sldNum" sz="quarter" idx="2"/>
          </p:nvPr>
        </p:nvSpPr>
        <p:spPr>
          <a:xfrm>
            <a:off x="8825092" y="4613975"/>
            <a:ext cx="280309"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Google Shape;189;p12"/>
          <p:cNvSpPr txBox="1"/>
          <p:nvPr>
            <p:ph type="title"/>
          </p:nvPr>
        </p:nvSpPr>
        <p:spPr>
          <a:xfrm>
            <a:off x="814275" y="392574"/>
            <a:ext cx="5258400" cy="766202"/>
          </a:xfrm>
          <a:prstGeom prst="rect">
            <a:avLst/>
          </a:prstGeom>
        </p:spPr>
        <p:txBody>
          <a:bodyPr/>
          <a:lstStyle>
            <a:lvl1pPr>
              <a:defRPr>
                <a:latin typeface="Avenir Next Regular"/>
                <a:ea typeface="Avenir Next Regular"/>
                <a:cs typeface="Avenir Next Regular"/>
                <a:sym typeface="Avenir Next Regular"/>
              </a:defRPr>
            </a:lvl1pPr>
          </a:lstStyle>
          <a:p>
            <a:pPr/>
            <a:r>
              <a:t>BUSINESS MODEL</a:t>
            </a:r>
          </a:p>
        </p:txBody>
      </p:sp>
      <p:grpSp>
        <p:nvGrpSpPr>
          <p:cNvPr id="327" name="Google Shape;194;p12"/>
          <p:cNvGrpSpPr/>
          <p:nvPr/>
        </p:nvGrpSpPr>
        <p:grpSpPr>
          <a:xfrm>
            <a:off x="293701" y="574134"/>
            <a:ext cx="309005" cy="403106"/>
            <a:chOff x="18" y="18"/>
            <a:chExt cx="309003" cy="403104"/>
          </a:xfrm>
        </p:grpSpPr>
        <p:sp>
          <p:nvSpPr>
            <p:cNvPr id="313" name="Google Shape;195;p12"/>
            <p:cNvSpPr/>
            <p:nvPr/>
          </p:nvSpPr>
          <p:spPr>
            <a:xfrm>
              <a:off x="24921" y="52589"/>
              <a:ext cx="284102" cy="350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63"/>
                  </a:moveTo>
                  <a:lnTo>
                    <a:pt x="35" y="20634"/>
                  </a:lnTo>
                  <a:lnTo>
                    <a:pt x="69" y="20832"/>
                  </a:lnTo>
                  <a:lnTo>
                    <a:pt x="176" y="21032"/>
                  </a:lnTo>
                  <a:lnTo>
                    <a:pt x="315" y="21230"/>
                  </a:lnTo>
                  <a:lnTo>
                    <a:pt x="420" y="21344"/>
                  </a:lnTo>
                  <a:lnTo>
                    <a:pt x="560" y="21430"/>
                  </a:lnTo>
                  <a:lnTo>
                    <a:pt x="701" y="21486"/>
                  </a:lnTo>
                  <a:lnTo>
                    <a:pt x="877" y="21543"/>
                  </a:lnTo>
                  <a:lnTo>
                    <a:pt x="1087" y="21600"/>
                  </a:lnTo>
                  <a:lnTo>
                    <a:pt x="20935" y="21600"/>
                  </a:lnTo>
                  <a:lnTo>
                    <a:pt x="21040" y="21571"/>
                  </a:lnTo>
                  <a:lnTo>
                    <a:pt x="21216" y="21486"/>
                  </a:lnTo>
                  <a:lnTo>
                    <a:pt x="21355" y="21344"/>
                  </a:lnTo>
                  <a:lnTo>
                    <a:pt x="21460" y="21173"/>
                  </a:lnTo>
                  <a:lnTo>
                    <a:pt x="21531" y="20975"/>
                  </a:lnTo>
                  <a:lnTo>
                    <a:pt x="21565" y="20747"/>
                  </a:lnTo>
                  <a:lnTo>
                    <a:pt x="21600" y="20349"/>
                  </a:lnTo>
                  <a:lnTo>
                    <a:pt x="21600" y="398"/>
                  </a:lnTo>
                  <a:lnTo>
                    <a:pt x="21565" y="256"/>
                  </a:lnTo>
                  <a:lnTo>
                    <a:pt x="21531" y="170"/>
                  </a:lnTo>
                  <a:lnTo>
                    <a:pt x="21460" y="85"/>
                  </a:lnTo>
                  <a:lnTo>
                    <a:pt x="21355" y="57"/>
                  </a:lnTo>
                  <a:lnTo>
                    <a:pt x="21216" y="28"/>
                  </a:lnTo>
                  <a:lnTo>
                    <a:pt x="2083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14" name="Google Shape;196;p12"/>
            <p:cNvSpPr/>
            <p:nvPr/>
          </p:nvSpPr>
          <p:spPr>
            <a:xfrm>
              <a:off x="18" y="19373"/>
              <a:ext cx="285958" cy="350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84" y="0"/>
                  </a:moveTo>
                  <a:lnTo>
                    <a:pt x="1114" y="0"/>
                  </a:lnTo>
                  <a:lnTo>
                    <a:pt x="905" y="29"/>
                  </a:lnTo>
                  <a:lnTo>
                    <a:pt x="697" y="86"/>
                  </a:lnTo>
                  <a:lnTo>
                    <a:pt x="488" y="142"/>
                  </a:lnTo>
                  <a:lnTo>
                    <a:pt x="313" y="257"/>
                  </a:lnTo>
                  <a:lnTo>
                    <a:pt x="173" y="398"/>
                  </a:lnTo>
                  <a:lnTo>
                    <a:pt x="104" y="569"/>
                  </a:lnTo>
                  <a:lnTo>
                    <a:pt x="34" y="740"/>
                  </a:lnTo>
                  <a:lnTo>
                    <a:pt x="0" y="910"/>
                  </a:lnTo>
                  <a:lnTo>
                    <a:pt x="0" y="20691"/>
                  </a:lnTo>
                  <a:lnTo>
                    <a:pt x="34" y="20861"/>
                  </a:lnTo>
                  <a:lnTo>
                    <a:pt x="104" y="21032"/>
                  </a:lnTo>
                  <a:lnTo>
                    <a:pt x="173" y="21202"/>
                  </a:lnTo>
                  <a:lnTo>
                    <a:pt x="313" y="21344"/>
                  </a:lnTo>
                  <a:lnTo>
                    <a:pt x="488" y="21458"/>
                  </a:lnTo>
                  <a:lnTo>
                    <a:pt x="905" y="21572"/>
                  </a:lnTo>
                  <a:lnTo>
                    <a:pt x="1114" y="21600"/>
                  </a:lnTo>
                  <a:lnTo>
                    <a:pt x="20484" y="21600"/>
                  </a:lnTo>
                  <a:lnTo>
                    <a:pt x="20693" y="21572"/>
                  </a:lnTo>
                  <a:lnTo>
                    <a:pt x="20903" y="21515"/>
                  </a:lnTo>
                  <a:lnTo>
                    <a:pt x="21112" y="21458"/>
                  </a:lnTo>
                  <a:lnTo>
                    <a:pt x="21285" y="21344"/>
                  </a:lnTo>
                  <a:lnTo>
                    <a:pt x="21425" y="21202"/>
                  </a:lnTo>
                  <a:lnTo>
                    <a:pt x="21496" y="21032"/>
                  </a:lnTo>
                  <a:lnTo>
                    <a:pt x="21564" y="20861"/>
                  </a:lnTo>
                  <a:lnTo>
                    <a:pt x="21600" y="20691"/>
                  </a:lnTo>
                  <a:lnTo>
                    <a:pt x="21600" y="910"/>
                  </a:lnTo>
                  <a:lnTo>
                    <a:pt x="21564" y="740"/>
                  </a:lnTo>
                  <a:lnTo>
                    <a:pt x="21496" y="569"/>
                  </a:lnTo>
                  <a:lnTo>
                    <a:pt x="21425" y="398"/>
                  </a:lnTo>
                  <a:lnTo>
                    <a:pt x="21285" y="257"/>
                  </a:lnTo>
                  <a:lnTo>
                    <a:pt x="21112" y="142"/>
                  </a:lnTo>
                  <a:lnTo>
                    <a:pt x="20903" y="86"/>
                  </a:lnTo>
                  <a:lnTo>
                    <a:pt x="20693" y="29"/>
                  </a:lnTo>
                  <a:lnTo>
                    <a:pt x="20484"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15" name="Google Shape;197;p12"/>
            <p:cNvSpPr/>
            <p:nvPr/>
          </p:nvSpPr>
          <p:spPr>
            <a:xfrm>
              <a:off x="156366"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50" y="288"/>
                  </a:lnTo>
                  <a:lnTo>
                    <a:pt x="14887" y="875"/>
                  </a:lnTo>
                  <a:lnTo>
                    <a:pt x="16937" y="1750"/>
                  </a:lnTo>
                  <a:lnTo>
                    <a:pt x="18388" y="3212"/>
                  </a:lnTo>
                  <a:lnTo>
                    <a:pt x="19850" y="4675"/>
                  </a:lnTo>
                  <a:lnTo>
                    <a:pt x="20725" y="6713"/>
                  </a:lnTo>
                  <a:lnTo>
                    <a:pt x="21312" y="8762"/>
                  </a:lnTo>
                  <a:lnTo>
                    <a:pt x="21600" y="10800"/>
                  </a:lnTo>
                  <a:lnTo>
                    <a:pt x="21312" y="12850"/>
                  </a:lnTo>
                  <a:lnTo>
                    <a:pt x="20725" y="14887"/>
                  </a:lnTo>
                  <a:lnTo>
                    <a:pt x="19850" y="16937"/>
                  </a:lnTo>
                  <a:lnTo>
                    <a:pt x="18388" y="18388"/>
                  </a:lnTo>
                  <a:lnTo>
                    <a:pt x="16937" y="19850"/>
                  </a:lnTo>
                  <a:lnTo>
                    <a:pt x="14887" y="20725"/>
                  </a:lnTo>
                  <a:lnTo>
                    <a:pt x="12850" y="21312"/>
                  </a:lnTo>
                  <a:lnTo>
                    <a:pt x="10800" y="21600"/>
                  </a:lnTo>
                  <a:lnTo>
                    <a:pt x="8762" y="21312"/>
                  </a:lnTo>
                  <a:lnTo>
                    <a:pt x="6713" y="20725"/>
                  </a:lnTo>
                  <a:lnTo>
                    <a:pt x="4675" y="19850"/>
                  </a:lnTo>
                  <a:lnTo>
                    <a:pt x="3212" y="18388"/>
                  </a:lnTo>
                  <a:lnTo>
                    <a:pt x="1750" y="16937"/>
                  </a:lnTo>
                  <a:lnTo>
                    <a:pt x="875" y="14887"/>
                  </a:lnTo>
                  <a:lnTo>
                    <a:pt x="288" y="12850"/>
                  </a:lnTo>
                  <a:lnTo>
                    <a:pt x="0" y="10800"/>
                  </a:lnTo>
                  <a:lnTo>
                    <a:pt x="288" y="8762"/>
                  </a:lnTo>
                  <a:lnTo>
                    <a:pt x="875" y="6713"/>
                  </a:lnTo>
                  <a:lnTo>
                    <a:pt x="1750" y="4675"/>
                  </a:lnTo>
                  <a:lnTo>
                    <a:pt x="4675" y="1750"/>
                  </a:lnTo>
                  <a:lnTo>
                    <a:pt x="6713" y="875"/>
                  </a:lnTo>
                  <a:lnTo>
                    <a:pt x="8762"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16" name="Google Shape;198;p12"/>
            <p:cNvSpPr/>
            <p:nvPr/>
          </p:nvSpPr>
          <p:spPr>
            <a:xfrm>
              <a:off x="93645"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38" y="288"/>
                  </a:lnTo>
                  <a:lnTo>
                    <a:pt x="14887" y="875"/>
                  </a:lnTo>
                  <a:lnTo>
                    <a:pt x="16925" y="1750"/>
                  </a:lnTo>
                  <a:lnTo>
                    <a:pt x="19850" y="4675"/>
                  </a:lnTo>
                  <a:lnTo>
                    <a:pt x="20725" y="6713"/>
                  </a:lnTo>
                  <a:lnTo>
                    <a:pt x="21312" y="8762"/>
                  </a:lnTo>
                  <a:lnTo>
                    <a:pt x="21600" y="10800"/>
                  </a:lnTo>
                  <a:lnTo>
                    <a:pt x="21312" y="12850"/>
                  </a:lnTo>
                  <a:lnTo>
                    <a:pt x="20725" y="14887"/>
                  </a:lnTo>
                  <a:lnTo>
                    <a:pt x="19850" y="16937"/>
                  </a:lnTo>
                  <a:lnTo>
                    <a:pt x="18388" y="18388"/>
                  </a:lnTo>
                  <a:lnTo>
                    <a:pt x="16925" y="19850"/>
                  </a:lnTo>
                  <a:lnTo>
                    <a:pt x="14887" y="20725"/>
                  </a:lnTo>
                  <a:lnTo>
                    <a:pt x="12838" y="21312"/>
                  </a:lnTo>
                  <a:lnTo>
                    <a:pt x="10800" y="21600"/>
                  </a:lnTo>
                  <a:lnTo>
                    <a:pt x="8750" y="21312"/>
                  </a:lnTo>
                  <a:lnTo>
                    <a:pt x="6713" y="20725"/>
                  </a:lnTo>
                  <a:lnTo>
                    <a:pt x="4663" y="19850"/>
                  </a:lnTo>
                  <a:lnTo>
                    <a:pt x="3212" y="18388"/>
                  </a:lnTo>
                  <a:lnTo>
                    <a:pt x="1750" y="16937"/>
                  </a:lnTo>
                  <a:lnTo>
                    <a:pt x="875" y="14887"/>
                  </a:lnTo>
                  <a:lnTo>
                    <a:pt x="288" y="12850"/>
                  </a:lnTo>
                  <a:lnTo>
                    <a:pt x="0" y="10800"/>
                  </a:lnTo>
                  <a:lnTo>
                    <a:pt x="288" y="8762"/>
                  </a:lnTo>
                  <a:lnTo>
                    <a:pt x="875" y="6713"/>
                  </a:lnTo>
                  <a:lnTo>
                    <a:pt x="1750" y="4675"/>
                  </a:lnTo>
                  <a:lnTo>
                    <a:pt x="3212" y="3212"/>
                  </a:lnTo>
                  <a:lnTo>
                    <a:pt x="4663" y="1750"/>
                  </a:lnTo>
                  <a:lnTo>
                    <a:pt x="6713" y="875"/>
                  </a:lnTo>
                  <a:lnTo>
                    <a:pt x="8750"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17" name="Google Shape;199;p12"/>
            <p:cNvSpPr/>
            <p:nvPr/>
          </p:nvSpPr>
          <p:spPr>
            <a:xfrm>
              <a:off x="30905" y="22611"/>
              <a:ext cx="34146"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00" y="8762"/>
                  </a:lnTo>
                  <a:lnTo>
                    <a:pt x="875" y="6713"/>
                  </a:lnTo>
                  <a:lnTo>
                    <a:pt x="1761" y="4675"/>
                  </a:lnTo>
                  <a:lnTo>
                    <a:pt x="3211" y="3212"/>
                  </a:lnTo>
                  <a:lnTo>
                    <a:pt x="4672" y="1750"/>
                  </a:lnTo>
                  <a:lnTo>
                    <a:pt x="6721" y="875"/>
                  </a:lnTo>
                  <a:lnTo>
                    <a:pt x="8757" y="288"/>
                  </a:lnTo>
                  <a:lnTo>
                    <a:pt x="10806" y="0"/>
                  </a:lnTo>
                  <a:lnTo>
                    <a:pt x="12843" y="288"/>
                  </a:lnTo>
                  <a:lnTo>
                    <a:pt x="14891" y="875"/>
                  </a:lnTo>
                  <a:lnTo>
                    <a:pt x="16928" y="1750"/>
                  </a:lnTo>
                  <a:lnTo>
                    <a:pt x="19851" y="4675"/>
                  </a:lnTo>
                  <a:lnTo>
                    <a:pt x="20725" y="6713"/>
                  </a:lnTo>
                  <a:lnTo>
                    <a:pt x="21300" y="8762"/>
                  </a:lnTo>
                  <a:lnTo>
                    <a:pt x="21600" y="10800"/>
                  </a:lnTo>
                  <a:lnTo>
                    <a:pt x="21300" y="12850"/>
                  </a:lnTo>
                  <a:lnTo>
                    <a:pt x="20725" y="14887"/>
                  </a:lnTo>
                  <a:lnTo>
                    <a:pt x="19851" y="16937"/>
                  </a:lnTo>
                  <a:lnTo>
                    <a:pt x="18389" y="18388"/>
                  </a:lnTo>
                  <a:lnTo>
                    <a:pt x="16928" y="19850"/>
                  </a:lnTo>
                  <a:lnTo>
                    <a:pt x="14891" y="20725"/>
                  </a:lnTo>
                  <a:lnTo>
                    <a:pt x="12843" y="21312"/>
                  </a:lnTo>
                  <a:lnTo>
                    <a:pt x="10806" y="21600"/>
                  </a:lnTo>
                  <a:lnTo>
                    <a:pt x="8757" y="21312"/>
                  </a:lnTo>
                  <a:lnTo>
                    <a:pt x="6721" y="20725"/>
                  </a:lnTo>
                  <a:lnTo>
                    <a:pt x="4672" y="19850"/>
                  </a:lnTo>
                  <a:lnTo>
                    <a:pt x="1761" y="16937"/>
                  </a:lnTo>
                  <a:lnTo>
                    <a:pt x="875" y="14887"/>
                  </a:lnTo>
                  <a:lnTo>
                    <a:pt x="300" y="12850"/>
                  </a:lnTo>
                  <a:lnTo>
                    <a:pt x="0" y="108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18" name="Google Shape;200;p12"/>
            <p:cNvSpPr/>
            <p:nvPr/>
          </p:nvSpPr>
          <p:spPr>
            <a:xfrm flipH="1">
              <a:off x="45203" y="261981"/>
              <a:ext cx="101468"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19" name="Google Shape;201;p12"/>
            <p:cNvSpPr/>
            <p:nvPr/>
          </p:nvSpPr>
          <p:spPr>
            <a:xfrm flipH="1" flipV="1">
              <a:off x="45203" y="220016"/>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20" name="Google Shape;202;p12"/>
            <p:cNvSpPr/>
            <p:nvPr/>
          </p:nvSpPr>
          <p:spPr>
            <a:xfrm flipH="1" flipV="1">
              <a:off x="45203" y="178505"/>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21" name="Google Shape;203;p12"/>
            <p:cNvSpPr/>
            <p:nvPr/>
          </p:nvSpPr>
          <p:spPr>
            <a:xfrm flipH="1" flipV="1">
              <a:off x="45203" y="136539"/>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22" name="Google Shape;204;p12"/>
            <p:cNvSpPr/>
            <p:nvPr/>
          </p:nvSpPr>
          <p:spPr>
            <a:xfrm>
              <a:off x="219087"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8762" y="21312"/>
                  </a:lnTo>
                  <a:lnTo>
                    <a:pt x="6713" y="20725"/>
                  </a:lnTo>
                  <a:lnTo>
                    <a:pt x="4675" y="19850"/>
                  </a:lnTo>
                  <a:lnTo>
                    <a:pt x="3212" y="18388"/>
                  </a:lnTo>
                  <a:lnTo>
                    <a:pt x="1750" y="16937"/>
                  </a:lnTo>
                  <a:lnTo>
                    <a:pt x="875" y="14887"/>
                  </a:lnTo>
                  <a:lnTo>
                    <a:pt x="300" y="12850"/>
                  </a:lnTo>
                  <a:lnTo>
                    <a:pt x="0" y="10800"/>
                  </a:lnTo>
                  <a:lnTo>
                    <a:pt x="300" y="8762"/>
                  </a:lnTo>
                  <a:lnTo>
                    <a:pt x="875" y="6713"/>
                  </a:lnTo>
                  <a:lnTo>
                    <a:pt x="1750" y="4675"/>
                  </a:lnTo>
                  <a:lnTo>
                    <a:pt x="4675" y="1750"/>
                  </a:lnTo>
                  <a:lnTo>
                    <a:pt x="6713" y="875"/>
                  </a:lnTo>
                  <a:lnTo>
                    <a:pt x="8762" y="288"/>
                  </a:lnTo>
                  <a:lnTo>
                    <a:pt x="10800" y="0"/>
                  </a:lnTo>
                  <a:lnTo>
                    <a:pt x="12850" y="288"/>
                  </a:lnTo>
                  <a:lnTo>
                    <a:pt x="14887" y="875"/>
                  </a:lnTo>
                  <a:lnTo>
                    <a:pt x="16937" y="1750"/>
                  </a:lnTo>
                  <a:lnTo>
                    <a:pt x="18400" y="3212"/>
                  </a:lnTo>
                  <a:lnTo>
                    <a:pt x="19850" y="4675"/>
                  </a:lnTo>
                  <a:lnTo>
                    <a:pt x="20725" y="6713"/>
                  </a:lnTo>
                  <a:lnTo>
                    <a:pt x="21312" y="8762"/>
                  </a:lnTo>
                  <a:lnTo>
                    <a:pt x="21600" y="10800"/>
                  </a:lnTo>
                  <a:lnTo>
                    <a:pt x="21312" y="12850"/>
                  </a:lnTo>
                  <a:lnTo>
                    <a:pt x="20725" y="14887"/>
                  </a:lnTo>
                  <a:lnTo>
                    <a:pt x="19850" y="16937"/>
                  </a:lnTo>
                  <a:lnTo>
                    <a:pt x="16937" y="19850"/>
                  </a:lnTo>
                  <a:lnTo>
                    <a:pt x="14887" y="20725"/>
                  </a:lnTo>
                  <a:lnTo>
                    <a:pt x="12850" y="21312"/>
                  </a:lnTo>
                  <a:lnTo>
                    <a:pt x="10800" y="216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23" name="Google Shape;205;p12"/>
            <p:cNvSpPr/>
            <p:nvPr/>
          </p:nvSpPr>
          <p:spPr>
            <a:xfrm flipH="1">
              <a:off x="4889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24" name="Google Shape;206;p12"/>
            <p:cNvSpPr/>
            <p:nvPr/>
          </p:nvSpPr>
          <p:spPr>
            <a:xfrm>
              <a:off x="11163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25" name="Google Shape;207;p12"/>
            <p:cNvSpPr/>
            <p:nvPr/>
          </p:nvSpPr>
          <p:spPr>
            <a:xfrm>
              <a:off x="174357"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26" name="Google Shape;208;p12"/>
            <p:cNvSpPr/>
            <p:nvPr/>
          </p:nvSpPr>
          <p:spPr>
            <a:xfrm>
              <a:off x="237078"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grpSp>
      <p:sp>
        <p:nvSpPr>
          <p:cNvPr id="328" name="Multiple business model-address multiple value propositions through one or more services :…"/>
          <p:cNvSpPr txBox="1"/>
          <p:nvPr/>
        </p:nvSpPr>
        <p:spPr>
          <a:xfrm>
            <a:off x="357330" y="1593849"/>
            <a:ext cx="7581174" cy="195580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20000"/>
              </a:lnSpc>
              <a:defRPr sz="1600">
                <a:solidFill>
                  <a:srgbClr val="000000"/>
                </a:solidFill>
                <a:latin typeface="Avenir Next Regular"/>
                <a:ea typeface="Avenir Next Regular"/>
                <a:cs typeface="Avenir Next Regular"/>
                <a:sym typeface="Avenir Next Regular"/>
              </a:defRPr>
            </a:pPr>
            <a:r>
              <a:t>Multiple business model-address multiple value propositions through one or more services :</a:t>
            </a:r>
          </a:p>
          <a:p>
            <a:pPr marL="160421" indent="-160421">
              <a:lnSpc>
                <a:spcPct val="120000"/>
              </a:lnSpc>
              <a:buSzPct val="100000"/>
              <a:buChar char="•"/>
              <a:defRPr sz="1600">
                <a:solidFill>
                  <a:srgbClr val="000000"/>
                </a:solidFill>
                <a:latin typeface="Avenir Next Regular"/>
                <a:ea typeface="Avenir Next Regular"/>
                <a:cs typeface="Avenir Next Regular"/>
                <a:sym typeface="Avenir Next Regular"/>
              </a:defRPr>
            </a:pPr>
            <a:r>
              <a:t>B2C</a:t>
            </a:r>
          </a:p>
          <a:p>
            <a:pPr marL="160421" indent="-160421">
              <a:lnSpc>
                <a:spcPct val="120000"/>
              </a:lnSpc>
              <a:buSzPct val="100000"/>
              <a:buChar char="•"/>
              <a:defRPr sz="1600">
                <a:solidFill>
                  <a:srgbClr val="000000"/>
                </a:solidFill>
                <a:latin typeface="Avenir Next Regular"/>
                <a:ea typeface="Avenir Next Regular"/>
                <a:cs typeface="Avenir Next Regular"/>
                <a:sym typeface="Avenir Next Regular"/>
              </a:defRPr>
            </a:pPr>
            <a:r>
              <a:t>SAAS</a:t>
            </a:r>
          </a:p>
          <a:p>
            <a:pPr marL="160421" indent="-160421">
              <a:lnSpc>
                <a:spcPct val="120000"/>
              </a:lnSpc>
              <a:buSzPct val="100000"/>
              <a:buChar char="•"/>
              <a:defRPr sz="1600">
                <a:solidFill>
                  <a:srgbClr val="000000"/>
                </a:solidFill>
                <a:latin typeface="Avenir Next Regular"/>
                <a:ea typeface="Avenir Next Regular"/>
                <a:cs typeface="Avenir Next Regular"/>
                <a:sym typeface="Avenir Next Regular"/>
              </a:defRPr>
            </a:pPr>
            <a:r>
              <a:t>Advertising</a:t>
            </a:r>
          </a:p>
          <a:p>
            <a:pPr marL="160421" indent="-160421">
              <a:lnSpc>
                <a:spcPct val="120000"/>
              </a:lnSpc>
              <a:buSzPct val="100000"/>
              <a:buChar char="•"/>
              <a:defRPr sz="1600">
                <a:solidFill>
                  <a:srgbClr val="000000"/>
                </a:solidFill>
                <a:latin typeface="Avenir Next Regular"/>
                <a:ea typeface="Avenir Next Regular"/>
                <a:cs typeface="Avenir Next Regular"/>
                <a:sym typeface="Avenir Next Regular"/>
              </a:defRPr>
            </a:pPr>
            <a:r>
              <a:t>DAAS</a:t>
            </a:r>
          </a:p>
        </p:txBody>
      </p:sp>
      <p:sp>
        <p:nvSpPr>
          <p:cNvPr id="329" name="Google Shape;192;p12"/>
          <p:cNvSpPr txBox="1"/>
          <p:nvPr>
            <p:ph type="sldNum" sz="quarter" idx="2"/>
          </p:nvPr>
        </p:nvSpPr>
        <p:spPr>
          <a:xfrm>
            <a:off x="8825092" y="4613975"/>
            <a:ext cx="280309"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Google Shape;189;p12"/>
          <p:cNvSpPr txBox="1"/>
          <p:nvPr>
            <p:ph type="title"/>
          </p:nvPr>
        </p:nvSpPr>
        <p:spPr>
          <a:xfrm>
            <a:off x="814275" y="392574"/>
            <a:ext cx="5258400" cy="766202"/>
          </a:xfrm>
          <a:prstGeom prst="rect">
            <a:avLst/>
          </a:prstGeom>
        </p:spPr>
        <p:txBody>
          <a:bodyPr/>
          <a:lstStyle>
            <a:lvl1pPr>
              <a:defRPr>
                <a:latin typeface="Avenir Next Regular"/>
                <a:ea typeface="Avenir Next Regular"/>
                <a:cs typeface="Avenir Next Regular"/>
                <a:sym typeface="Avenir Next Regular"/>
              </a:defRPr>
            </a:lvl1pPr>
          </a:lstStyle>
          <a:p>
            <a:pPr/>
            <a:r>
              <a:t>SOLUTION</a:t>
            </a:r>
          </a:p>
        </p:txBody>
      </p:sp>
      <p:grpSp>
        <p:nvGrpSpPr>
          <p:cNvPr id="346" name="Google Shape;194;p12"/>
          <p:cNvGrpSpPr/>
          <p:nvPr/>
        </p:nvGrpSpPr>
        <p:grpSpPr>
          <a:xfrm>
            <a:off x="293701" y="574134"/>
            <a:ext cx="309005" cy="403106"/>
            <a:chOff x="18" y="18"/>
            <a:chExt cx="309003" cy="403104"/>
          </a:xfrm>
        </p:grpSpPr>
        <p:sp>
          <p:nvSpPr>
            <p:cNvPr id="332" name="Google Shape;195;p12"/>
            <p:cNvSpPr/>
            <p:nvPr/>
          </p:nvSpPr>
          <p:spPr>
            <a:xfrm>
              <a:off x="24921" y="52589"/>
              <a:ext cx="284102" cy="350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463"/>
                  </a:moveTo>
                  <a:lnTo>
                    <a:pt x="35" y="20634"/>
                  </a:lnTo>
                  <a:lnTo>
                    <a:pt x="69" y="20832"/>
                  </a:lnTo>
                  <a:lnTo>
                    <a:pt x="176" y="21032"/>
                  </a:lnTo>
                  <a:lnTo>
                    <a:pt x="315" y="21230"/>
                  </a:lnTo>
                  <a:lnTo>
                    <a:pt x="420" y="21344"/>
                  </a:lnTo>
                  <a:lnTo>
                    <a:pt x="560" y="21430"/>
                  </a:lnTo>
                  <a:lnTo>
                    <a:pt x="701" y="21486"/>
                  </a:lnTo>
                  <a:lnTo>
                    <a:pt x="877" y="21543"/>
                  </a:lnTo>
                  <a:lnTo>
                    <a:pt x="1087" y="21600"/>
                  </a:lnTo>
                  <a:lnTo>
                    <a:pt x="20935" y="21600"/>
                  </a:lnTo>
                  <a:lnTo>
                    <a:pt x="21040" y="21571"/>
                  </a:lnTo>
                  <a:lnTo>
                    <a:pt x="21216" y="21486"/>
                  </a:lnTo>
                  <a:lnTo>
                    <a:pt x="21355" y="21344"/>
                  </a:lnTo>
                  <a:lnTo>
                    <a:pt x="21460" y="21173"/>
                  </a:lnTo>
                  <a:lnTo>
                    <a:pt x="21531" y="20975"/>
                  </a:lnTo>
                  <a:lnTo>
                    <a:pt x="21565" y="20747"/>
                  </a:lnTo>
                  <a:lnTo>
                    <a:pt x="21600" y="20349"/>
                  </a:lnTo>
                  <a:lnTo>
                    <a:pt x="21600" y="398"/>
                  </a:lnTo>
                  <a:lnTo>
                    <a:pt x="21565" y="256"/>
                  </a:lnTo>
                  <a:lnTo>
                    <a:pt x="21531" y="170"/>
                  </a:lnTo>
                  <a:lnTo>
                    <a:pt x="21460" y="85"/>
                  </a:lnTo>
                  <a:lnTo>
                    <a:pt x="21355" y="57"/>
                  </a:lnTo>
                  <a:lnTo>
                    <a:pt x="21216" y="28"/>
                  </a:lnTo>
                  <a:lnTo>
                    <a:pt x="2083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33" name="Google Shape;196;p12"/>
            <p:cNvSpPr/>
            <p:nvPr/>
          </p:nvSpPr>
          <p:spPr>
            <a:xfrm>
              <a:off x="18" y="19373"/>
              <a:ext cx="285958" cy="350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84" y="0"/>
                  </a:moveTo>
                  <a:lnTo>
                    <a:pt x="1114" y="0"/>
                  </a:lnTo>
                  <a:lnTo>
                    <a:pt x="905" y="29"/>
                  </a:lnTo>
                  <a:lnTo>
                    <a:pt x="697" y="86"/>
                  </a:lnTo>
                  <a:lnTo>
                    <a:pt x="488" y="142"/>
                  </a:lnTo>
                  <a:lnTo>
                    <a:pt x="313" y="257"/>
                  </a:lnTo>
                  <a:lnTo>
                    <a:pt x="173" y="398"/>
                  </a:lnTo>
                  <a:lnTo>
                    <a:pt x="104" y="569"/>
                  </a:lnTo>
                  <a:lnTo>
                    <a:pt x="34" y="740"/>
                  </a:lnTo>
                  <a:lnTo>
                    <a:pt x="0" y="910"/>
                  </a:lnTo>
                  <a:lnTo>
                    <a:pt x="0" y="20691"/>
                  </a:lnTo>
                  <a:lnTo>
                    <a:pt x="34" y="20861"/>
                  </a:lnTo>
                  <a:lnTo>
                    <a:pt x="104" y="21032"/>
                  </a:lnTo>
                  <a:lnTo>
                    <a:pt x="173" y="21202"/>
                  </a:lnTo>
                  <a:lnTo>
                    <a:pt x="313" y="21344"/>
                  </a:lnTo>
                  <a:lnTo>
                    <a:pt x="488" y="21458"/>
                  </a:lnTo>
                  <a:lnTo>
                    <a:pt x="905" y="21572"/>
                  </a:lnTo>
                  <a:lnTo>
                    <a:pt x="1114" y="21600"/>
                  </a:lnTo>
                  <a:lnTo>
                    <a:pt x="20484" y="21600"/>
                  </a:lnTo>
                  <a:lnTo>
                    <a:pt x="20693" y="21572"/>
                  </a:lnTo>
                  <a:lnTo>
                    <a:pt x="20903" y="21515"/>
                  </a:lnTo>
                  <a:lnTo>
                    <a:pt x="21112" y="21458"/>
                  </a:lnTo>
                  <a:lnTo>
                    <a:pt x="21285" y="21344"/>
                  </a:lnTo>
                  <a:lnTo>
                    <a:pt x="21425" y="21202"/>
                  </a:lnTo>
                  <a:lnTo>
                    <a:pt x="21496" y="21032"/>
                  </a:lnTo>
                  <a:lnTo>
                    <a:pt x="21564" y="20861"/>
                  </a:lnTo>
                  <a:lnTo>
                    <a:pt x="21600" y="20691"/>
                  </a:lnTo>
                  <a:lnTo>
                    <a:pt x="21600" y="910"/>
                  </a:lnTo>
                  <a:lnTo>
                    <a:pt x="21564" y="740"/>
                  </a:lnTo>
                  <a:lnTo>
                    <a:pt x="21496" y="569"/>
                  </a:lnTo>
                  <a:lnTo>
                    <a:pt x="21425" y="398"/>
                  </a:lnTo>
                  <a:lnTo>
                    <a:pt x="21285" y="257"/>
                  </a:lnTo>
                  <a:lnTo>
                    <a:pt x="21112" y="142"/>
                  </a:lnTo>
                  <a:lnTo>
                    <a:pt x="20903" y="86"/>
                  </a:lnTo>
                  <a:lnTo>
                    <a:pt x="20693" y="29"/>
                  </a:lnTo>
                  <a:lnTo>
                    <a:pt x="20484"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34" name="Google Shape;197;p12"/>
            <p:cNvSpPr/>
            <p:nvPr/>
          </p:nvSpPr>
          <p:spPr>
            <a:xfrm>
              <a:off x="156366"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50" y="288"/>
                  </a:lnTo>
                  <a:lnTo>
                    <a:pt x="14887" y="875"/>
                  </a:lnTo>
                  <a:lnTo>
                    <a:pt x="16937" y="1750"/>
                  </a:lnTo>
                  <a:lnTo>
                    <a:pt x="18388" y="3212"/>
                  </a:lnTo>
                  <a:lnTo>
                    <a:pt x="19850" y="4675"/>
                  </a:lnTo>
                  <a:lnTo>
                    <a:pt x="20725" y="6713"/>
                  </a:lnTo>
                  <a:lnTo>
                    <a:pt x="21312" y="8762"/>
                  </a:lnTo>
                  <a:lnTo>
                    <a:pt x="21600" y="10800"/>
                  </a:lnTo>
                  <a:lnTo>
                    <a:pt x="21312" y="12850"/>
                  </a:lnTo>
                  <a:lnTo>
                    <a:pt x="20725" y="14887"/>
                  </a:lnTo>
                  <a:lnTo>
                    <a:pt x="19850" y="16937"/>
                  </a:lnTo>
                  <a:lnTo>
                    <a:pt x="18388" y="18388"/>
                  </a:lnTo>
                  <a:lnTo>
                    <a:pt x="16937" y="19850"/>
                  </a:lnTo>
                  <a:lnTo>
                    <a:pt x="14887" y="20725"/>
                  </a:lnTo>
                  <a:lnTo>
                    <a:pt x="12850" y="21312"/>
                  </a:lnTo>
                  <a:lnTo>
                    <a:pt x="10800" y="21600"/>
                  </a:lnTo>
                  <a:lnTo>
                    <a:pt x="8762" y="21312"/>
                  </a:lnTo>
                  <a:lnTo>
                    <a:pt x="6713" y="20725"/>
                  </a:lnTo>
                  <a:lnTo>
                    <a:pt x="4675" y="19850"/>
                  </a:lnTo>
                  <a:lnTo>
                    <a:pt x="3212" y="18388"/>
                  </a:lnTo>
                  <a:lnTo>
                    <a:pt x="1750" y="16937"/>
                  </a:lnTo>
                  <a:lnTo>
                    <a:pt x="875" y="14887"/>
                  </a:lnTo>
                  <a:lnTo>
                    <a:pt x="288" y="12850"/>
                  </a:lnTo>
                  <a:lnTo>
                    <a:pt x="0" y="10800"/>
                  </a:lnTo>
                  <a:lnTo>
                    <a:pt x="288" y="8762"/>
                  </a:lnTo>
                  <a:lnTo>
                    <a:pt x="875" y="6713"/>
                  </a:lnTo>
                  <a:lnTo>
                    <a:pt x="1750" y="4675"/>
                  </a:lnTo>
                  <a:lnTo>
                    <a:pt x="4675" y="1750"/>
                  </a:lnTo>
                  <a:lnTo>
                    <a:pt x="6713" y="875"/>
                  </a:lnTo>
                  <a:lnTo>
                    <a:pt x="8762"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35" name="Google Shape;198;p12"/>
            <p:cNvSpPr/>
            <p:nvPr/>
          </p:nvSpPr>
          <p:spPr>
            <a:xfrm>
              <a:off x="93645"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2838" y="288"/>
                  </a:lnTo>
                  <a:lnTo>
                    <a:pt x="14887" y="875"/>
                  </a:lnTo>
                  <a:lnTo>
                    <a:pt x="16925" y="1750"/>
                  </a:lnTo>
                  <a:lnTo>
                    <a:pt x="19850" y="4675"/>
                  </a:lnTo>
                  <a:lnTo>
                    <a:pt x="20725" y="6713"/>
                  </a:lnTo>
                  <a:lnTo>
                    <a:pt x="21312" y="8762"/>
                  </a:lnTo>
                  <a:lnTo>
                    <a:pt x="21600" y="10800"/>
                  </a:lnTo>
                  <a:lnTo>
                    <a:pt x="21312" y="12850"/>
                  </a:lnTo>
                  <a:lnTo>
                    <a:pt x="20725" y="14887"/>
                  </a:lnTo>
                  <a:lnTo>
                    <a:pt x="19850" y="16937"/>
                  </a:lnTo>
                  <a:lnTo>
                    <a:pt x="18388" y="18388"/>
                  </a:lnTo>
                  <a:lnTo>
                    <a:pt x="16925" y="19850"/>
                  </a:lnTo>
                  <a:lnTo>
                    <a:pt x="14887" y="20725"/>
                  </a:lnTo>
                  <a:lnTo>
                    <a:pt x="12838" y="21312"/>
                  </a:lnTo>
                  <a:lnTo>
                    <a:pt x="10800" y="21600"/>
                  </a:lnTo>
                  <a:lnTo>
                    <a:pt x="8750" y="21312"/>
                  </a:lnTo>
                  <a:lnTo>
                    <a:pt x="6713" y="20725"/>
                  </a:lnTo>
                  <a:lnTo>
                    <a:pt x="4663" y="19850"/>
                  </a:lnTo>
                  <a:lnTo>
                    <a:pt x="3212" y="18388"/>
                  </a:lnTo>
                  <a:lnTo>
                    <a:pt x="1750" y="16937"/>
                  </a:lnTo>
                  <a:lnTo>
                    <a:pt x="875" y="14887"/>
                  </a:lnTo>
                  <a:lnTo>
                    <a:pt x="288" y="12850"/>
                  </a:lnTo>
                  <a:lnTo>
                    <a:pt x="0" y="10800"/>
                  </a:lnTo>
                  <a:lnTo>
                    <a:pt x="288" y="8762"/>
                  </a:lnTo>
                  <a:lnTo>
                    <a:pt x="875" y="6713"/>
                  </a:lnTo>
                  <a:lnTo>
                    <a:pt x="1750" y="4675"/>
                  </a:lnTo>
                  <a:lnTo>
                    <a:pt x="3212" y="3212"/>
                  </a:lnTo>
                  <a:lnTo>
                    <a:pt x="4663" y="1750"/>
                  </a:lnTo>
                  <a:lnTo>
                    <a:pt x="6713" y="875"/>
                  </a:lnTo>
                  <a:lnTo>
                    <a:pt x="8750" y="288"/>
                  </a:lnTo>
                  <a:lnTo>
                    <a:pt x="10800" y="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36" name="Google Shape;199;p12"/>
            <p:cNvSpPr/>
            <p:nvPr/>
          </p:nvSpPr>
          <p:spPr>
            <a:xfrm>
              <a:off x="30905" y="22611"/>
              <a:ext cx="34146"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300" y="8762"/>
                  </a:lnTo>
                  <a:lnTo>
                    <a:pt x="875" y="6713"/>
                  </a:lnTo>
                  <a:lnTo>
                    <a:pt x="1761" y="4675"/>
                  </a:lnTo>
                  <a:lnTo>
                    <a:pt x="3211" y="3212"/>
                  </a:lnTo>
                  <a:lnTo>
                    <a:pt x="4672" y="1750"/>
                  </a:lnTo>
                  <a:lnTo>
                    <a:pt x="6721" y="875"/>
                  </a:lnTo>
                  <a:lnTo>
                    <a:pt x="8757" y="288"/>
                  </a:lnTo>
                  <a:lnTo>
                    <a:pt x="10806" y="0"/>
                  </a:lnTo>
                  <a:lnTo>
                    <a:pt x="12843" y="288"/>
                  </a:lnTo>
                  <a:lnTo>
                    <a:pt x="14891" y="875"/>
                  </a:lnTo>
                  <a:lnTo>
                    <a:pt x="16928" y="1750"/>
                  </a:lnTo>
                  <a:lnTo>
                    <a:pt x="19851" y="4675"/>
                  </a:lnTo>
                  <a:lnTo>
                    <a:pt x="20725" y="6713"/>
                  </a:lnTo>
                  <a:lnTo>
                    <a:pt x="21300" y="8762"/>
                  </a:lnTo>
                  <a:lnTo>
                    <a:pt x="21600" y="10800"/>
                  </a:lnTo>
                  <a:lnTo>
                    <a:pt x="21300" y="12850"/>
                  </a:lnTo>
                  <a:lnTo>
                    <a:pt x="20725" y="14887"/>
                  </a:lnTo>
                  <a:lnTo>
                    <a:pt x="19851" y="16937"/>
                  </a:lnTo>
                  <a:lnTo>
                    <a:pt x="18389" y="18388"/>
                  </a:lnTo>
                  <a:lnTo>
                    <a:pt x="16928" y="19850"/>
                  </a:lnTo>
                  <a:lnTo>
                    <a:pt x="14891" y="20725"/>
                  </a:lnTo>
                  <a:lnTo>
                    <a:pt x="12843" y="21312"/>
                  </a:lnTo>
                  <a:lnTo>
                    <a:pt x="10806" y="21600"/>
                  </a:lnTo>
                  <a:lnTo>
                    <a:pt x="8757" y="21312"/>
                  </a:lnTo>
                  <a:lnTo>
                    <a:pt x="6721" y="20725"/>
                  </a:lnTo>
                  <a:lnTo>
                    <a:pt x="4672" y="19850"/>
                  </a:lnTo>
                  <a:lnTo>
                    <a:pt x="1761" y="16937"/>
                  </a:lnTo>
                  <a:lnTo>
                    <a:pt x="875" y="14887"/>
                  </a:lnTo>
                  <a:lnTo>
                    <a:pt x="300" y="12850"/>
                  </a:lnTo>
                  <a:lnTo>
                    <a:pt x="0" y="108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37" name="Google Shape;200;p12"/>
            <p:cNvSpPr/>
            <p:nvPr/>
          </p:nvSpPr>
          <p:spPr>
            <a:xfrm flipH="1">
              <a:off x="45203" y="261981"/>
              <a:ext cx="101468"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38" name="Google Shape;201;p12"/>
            <p:cNvSpPr/>
            <p:nvPr/>
          </p:nvSpPr>
          <p:spPr>
            <a:xfrm flipH="1" flipV="1">
              <a:off x="45203" y="220016"/>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39" name="Google Shape;202;p12"/>
            <p:cNvSpPr/>
            <p:nvPr/>
          </p:nvSpPr>
          <p:spPr>
            <a:xfrm flipH="1" flipV="1">
              <a:off x="45203" y="178505"/>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40" name="Google Shape;203;p12"/>
            <p:cNvSpPr/>
            <p:nvPr/>
          </p:nvSpPr>
          <p:spPr>
            <a:xfrm flipH="1" flipV="1">
              <a:off x="45203" y="136539"/>
              <a:ext cx="193713" cy="1"/>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41" name="Google Shape;204;p12"/>
            <p:cNvSpPr/>
            <p:nvPr/>
          </p:nvSpPr>
          <p:spPr>
            <a:xfrm>
              <a:off x="219087" y="22611"/>
              <a:ext cx="34127" cy="34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8762" y="21312"/>
                  </a:lnTo>
                  <a:lnTo>
                    <a:pt x="6713" y="20725"/>
                  </a:lnTo>
                  <a:lnTo>
                    <a:pt x="4675" y="19850"/>
                  </a:lnTo>
                  <a:lnTo>
                    <a:pt x="3212" y="18388"/>
                  </a:lnTo>
                  <a:lnTo>
                    <a:pt x="1750" y="16937"/>
                  </a:lnTo>
                  <a:lnTo>
                    <a:pt x="875" y="14887"/>
                  </a:lnTo>
                  <a:lnTo>
                    <a:pt x="300" y="12850"/>
                  </a:lnTo>
                  <a:lnTo>
                    <a:pt x="0" y="10800"/>
                  </a:lnTo>
                  <a:lnTo>
                    <a:pt x="300" y="8762"/>
                  </a:lnTo>
                  <a:lnTo>
                    <a:pt x="875" y="6713"/>
                  </a:lnTo>
                  <a:lnTo>
                    <a:pt x="1750" y="4675"/>
                  </a:lnTo>
                  <a:lnTo>
                    <a:pt x="4675" y="1750"/>
                  </a:lnTo>
                  <a:lnTo>
                    <a:pt x="6713" y="875"/>
                  </a:lnTo>
                  <a:lnTo>
                    <a:pt x="8762" y="288"/>
                  </a:lnTo>
                  <a:lnTo>
                    <a:pt x="10800" y="0"/>
                  </a:lnTo>
                  <a:lnTo>
                    <a:pt x="12850" y="288"/>
                  </a:lnTo>
                  <a:lnTo>
                    <a:pt x="14887" y="875"/>
                  </a:lnTo>
                  <a:lnTo>
                    <a:pt x="16937" y="1750"/>
                  </a:lnTo>
                  <a:lnTo>
                    <a:pt x="18400" y="3212"/>
                  </a:lnTo>
                  <a:lnTo>
                    <a:pt x="19850" y="4675"/>
                  </a:lnTo>
                  <a:lnTo>
                    <a:pt x="20725" y="6713"/>
                  </a:lnTo>
                  <a:lnTo>
                    <a:pt x="21312" y="8762"/>
                  </a:lnTo>
                  <a:lnTo>
                    <a:pt x="21600" y="10800"/>
                  </a:lnTo>
                  <a:lnTo>
                    <a:pt x="21312" y="12850"/>
                  </a:lnTo>
                  <a:lnTo>
                    <a:pt x="20725" y="14887"/>
                  </a:lnTo>
                  <a:lnTo>
                    <a:pt x="19850" y="16937"/>
                  </a:lnTo>
                  <a:lnTo>
                    <a:pt x="16937" y="19850"/>
                  </a:lnTo>
                  <a:lnTo>
                    <a:pt x="14887" y="20725"/>
                  </a:lnTo>
                  <a:lnTo>
                    <a:pt x="12850" y="21312"/>
                  </a:lnTo>
                  <a:lnTo>
                    <a:pt x="10800" y="21600"/>
                  </a:lnTo>
                </a:path>
              </a:pathLst>
            </a:custGeom>
            <a:noFill/>
            <a:ln w="12175" cap="rnd">
              <a:solidFill>
                <a:schemeClr val="accent5"/>
              </a:solidFill>
              <a:prstDash val="solid"/>
              <a:round/>
            </a:ln>
            <a:effectLst/>
          </p:spPr>
          <p:txBody>
            <a:bodyPr wrap="square" lIns="0" tIns="0" rIns="0" bIns="0" numCol="1" anchor="ctr">
              <a:noAutofit/>
            </a:bodyPr>
            <a:lstStyle/>
            <a:p>
              <a:pPr>
                <a:defRPr>
                  <a:solidFill>
                    <a:srgbClr val="000000"/>
                  </a:solidFill>
                </a:defRPr>
              </a:pPr>
            </a:p>
          </p:txBody>
        </p:sp>
        <p:sp>
          <p:nvSpPr>
            <p:cNvPr id="342" name="Google Shape;205;p12"/>
            <p:cNvSpPr/>
            <p:nvPr/>
          </p:nvSpPr>
          <p:spPr>
            <a:xfrm flipH="1">
              <a:off x="4889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43" name="Google Shape;206;p12"/>
            <p:cNvSpPr/>
            <p:nvPr/>
          </p:nvSpPr>
          <p:spPr>
            <a:xfrm>
              <a:off x="111636"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44" name="Google Shape;207;p12"/>
            <p:cNvSpPr/>
            <p:nvPr/>
          </p:nvSpPr>
          <p:spPr>
            <a:xfrm>
              <a:off x="174357"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sp>
          <p:nvSpPr>
            <p:cNvPr id="345" name="Google Shape;208;p12"/>
            <p:cNvSpPr/>
            <p:nvPr/>
          </p:nvSpPr>
          <p:spPr>
            <a:xfrm>
              <a:off x="237078" y="18"/>
              <a:ext cx="1" cy="38729"/>
            </a:xfrm>
            <a:prstGeom prst="line">
              <a:avLst/>
            </a:prstGeom>
            <a:noFill/>
            <a:ln w="12175" cap="rnd">
              <a:solidFill>
                <a:schemeClr val="accent5"/>
              </a:solidFill>
              <a:prstDash val="solid"/>
              <a:round/>
            </a:ln>
            <a:effectLst/>
          </p:spPr>
          <p:txBody>
            <a:bodyPr wrap="square" lIns="0" tIns="0" rIns="0" bIns="0" numCol="1" anchor="t">
              <a:noAutofit/>
            </a:bodyPr>
            <a:lstStyle/>
            <a:p>
              <a:pPr/>
            </a:p>
          </p:txBody>
        </p:sp>
      </p:grpSp>
      <p:sp>
        <p:nvSpPr>
          <p:cNvPr id="347" name="A super app that combines the services, features, and functionalities of numerous healthcare providers and services into a single platform."/>
          <p:cNvSpPr txBox="1"/>
          <p:nvPr/>
        </p:nvSpPr>
        <p:spPr>
          <a:xfrm>
            <a:off x="398925" y="1480453"/>
            <a:ext cx="7581174" cy="61468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20000"/>
              </a:lnSpc>
              <a:defRPr sz="1600">
                <a:solidFill>
                  <a:srgbClr val="000000"/>
                </a:solidFill>
                <a:latin typeface="Avenir Next Regular"/>
                <a:ea typeface="Avenir Next Regular"/>
                <a:cs typeface="Avenir Next Regular"/>
                <a:sym typeface="Avenir Next Regular"/>
              </a:defRPr>
            </a:pPr>
            <a:r>
              <a:t> A super app that combines the services, features, and functionalities of numerous healthcare providers and services into a </a:t>
            </a:r>
            <a:r>
              <a:rPr>
                <a:latin typeface="Avenir Next Medium"/>
                <a:ea typeface="Avenir Next Medium"/>
                <a:cs typeface="Avenir Next Medium"/>
                <a:sym typeface="Avenir Next Medium"/>
              </a:rPr>
              <a:t>single platform</a:t>
            </a:r>
            <a:r>
              <a:t>.</a:t>
            </a:r>
          </a:p>
        </p:txBody>
      </p:sp>
      <p:sp>
        <p:nvSpPr>
          <p:cNvPr id="348" name="Google Shape;192;p12"/>
          <p:cNvSpPr txBox="1"/>
          <p:nvPr>
            <p:ph type="sldNum" sz="quarter" idx="2"/>
          </p:nvPr>
        </p:nvSpPr>
        <p:spPr>
          <a:xfrm>
            <a:off x="8825092" y="4613975"/>
            <a:ext cx="280309"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9" name="Why Super App ?…"/>
          <p:cNvSpPr txBox="1"/>
          <p:nvPr/>
        </p:nvSpPr>
        <p:spPr>
          <a:xfrm>
            <a:off x="404634" y="2280540"/>
            <a:ext cx="3280986" cy="262636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20000"/>
              </a:lnSpc>
              <a:defRPr sz="1600">
                <a:solidFill>
                  <a:srgbClr val="000000"/>
                </a:solidFill>
                <a:latin typeface="Avenir Next Medium"/>
                <a:ea typeface="Avenir Next Medium"/>
                <a:cs typeface="Avenir Next Medium"/>
                <a:sym typeface="Avenir Next Medium"/>
              </a:defRPr>
            </a:pPr>
            <a:r>
              <a:t>Why Super App ?</a:t>
            </a:r>
          </a:p>
          <a:p>
            <a:pPr marL="228600" indent="-228600">
              <a:lnSpc>
                <a:spcPct val="120000"/>
              </a:lnSpc>
              <a:buSzPct val="100000"/>
              <a:buChar char="•"/>
              <a:defRPr sz="1600">
                <a:solidFill>
                  <a:srgbClr val="000000"/>
                </a:solidFill>
                <a:latin typeface="Avenir Next Regular"/>
                <a:ea typeface="Avenir Next Regular"/>
                <a:cs typeface="Avenir Next Regular"/>
                <a:sym typeface="Avenir Next Regular"/>
              </a:defRPr>
            </a:pPr>
            <a:r>
              <a:t>6.64 Billion (84%) global smartphone users.</a:t>
            </a:r>
          </a:p>
          <a:p>
            <a:pPr marL="228600" indent="-228600">
              <a:lnSpc>
                <a:spcPct val="120000"/>
              </a:lnSpc>
              <a:buSzPct val="100000"/>
              <a:buChar char="•"/>
              <a:defRPr sz="1600">
                <a:solidFill>
                  <a:srgbClr val="000000"/>
                </a:solidFill>
                <a:latin typeface="Avenir Next Regular"/>
                <a:ea typeface="Avenir Next Regular"/>
                <a:cs typeface="Avenir Next Regular"/>
                <a:sym typeface="Avenir Next Regular"/>
              </a:defRPr>
            </a:pPr>
            <a:r>
              <a:t>1.2 Billion Smart Phone Subscriptions and around 750 million users in India (2021).</a:t>
            </a:r>
          </a:p>
          <a:p>
            <a:pPr marL="228600" indent="-228600">
              <a:lnSpc>
                <a:spcPct val="120000"/>
              </a:lnSpc>
              <a:buSzPct val="100000"/>
              <a:buChar char="•"/>
              <a:defRPr sz="1600">
                <a:solidFill>
                  <a:srgbClr val="000000"/>
                </a:solidFill>
                <a:latin typeface="Avenir Next Regular"/>
                <a:ea typeface="Avenir Next Regular"/>
                <a:cs typeface="Avenir Next Regular"/>
                <a:sym typeface="Avenir Next Regular"/>
              </a:defRPr>
            </a:pPr>
            <a:r>
              <a:t>96% of the population will have access to smart phones by 2040.</a:t>
            </a:r>
          </a:p>
        </p:txBody>
      </p:sp>
      <p:pic>
        <p:nvPicPr>
          <p:cNvPr id="350" name="WhatsApp Image 2022-10-01 at 2.58.42 AM.jpeg" descr="WhatsApp Image 2022-10-01 at 2.58.42 AM.jpeg"/>
          <p:cNvPicPr>
            <a:picLocks noChangeAspect="1"/>
          </p:cNvPicPr>
          <p:nvPr/>
        </p:nvPicPr>
        <p:blipFill>
          <a:blip r:embed="rId2">
            <a:extLst/>
          </a:blip>
          <a:srcRect l="0" t="0" r="0" b="0"/>
          <a:stretch>
            <a:fillRect/>
          </a:stretch>
        </p:blipFill>
        <p:spPr>
          <a:xfrm>
            <a:off x="4607055" y="2298951"/>
            <a:ext cx="4200751" cy="199552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Google Shape;248;p17"/>
          <p:cNvSpPr txBox="1"/>
          <p:nvPr>
            <p:ph type="title" idx="4294967295"/>
          </p:nvPr>
        </p:nvSpPr>
        <p:spPr>
          <a:xfrm>
            <a:off x="685799" y="2269150"/>
            <a:ext cx="5567702" cy="1159801"/>
          </a:xfrm>
          <a:prstGeom prst="rect">
            <a:avLst/>
          </a:prstGeom>
        </p:spPr>
        <p:txBody>
          <a:bodyPr>
            <a:normAutofit fontScale="100000" lnSpcReduction="0"/>
          </a:bodyPr>
          <a:lstStyle>
            <a:lvl1pPr defTabSz="704087">
              <a:defRPr sz="5544">
                <a:solidFill>
                  <a:schemeClr val="accent5"/>
                </a:solidFill>
                <a:latin typeface="Avenir Next Regular"/>
                <a:ea typeface="Avenir Next Regular"/>
                <a:cs typeface="Avenir Next Regular"/>
                <a:sym typeface="Avenir Next Regular"/>
              </a:defRPr>
            </a:lvl1pPr>
          </a:lstStyle>
          <a:p>
            <a:pPr/>
            <a:r>
              <a:t>THE CONCEPT</a:t>
            </a:r>
          </a:p>
        </p:txBody>
      </p:sp>
      <p:sp>
        <p:nvSpPr>
          <p:cNvPr id="353" name="Google Shape;249;p17"/>
          <p:cNvSpPr txBox="1"/>
          <p:nvPr>
            <p:ph type="body" sz="quarter" idx="4294967295"/>
          </p:nvPr>
        </p:nvSpPr>
        <p:spPr>
          <a:xfrm>
            <a:off x="685799" y="3411551"/>
            <a:ext cx="5567702" cy="784801"/>
          </a:xfrm>
          <a:prstGeom prst="rect">
            <a:avLst/>
          </a:prstGeom>
        </p:spPr>
        <p:txBody>
          <a:bodyPr>
            <a:normAutofit fontScale="100000" lnSpcReduction="0"/>
          </a:bodyPr>
          <a:lstStyle>
            <a:lvl1pPr marL="0" indent="0" defTabSz="749808">
              <a:spcBef>
                <a:spcPts val="800"/>
              </a:spcBef>
              <a:buSzTx/>
              <a:buNone/>
              <a:defRPr sz="1968">
                <a:latin typeface="Avenir Next Regular"/>
                <a:ea typeface="Avenir Next Regular"/>
                <a:cs typeface="Avenir Next Regular"/>
                <a:sym typeface="Avenir Next Regular"/>
              </a:defRPr>
            </a:lvl1pPr>
          </a:lstStyle>
          <a:p>
            <a:pPr/>
            <a:r>
              <a:t>All in One Health Care Connected Ecosystem :)</a:t>
            </a:r>
          </a:p>
        </p:txBody>
      </p:sp>
      <p:grpSp>
        <p:nvGrpSpPr>
          <p:cNvPr id="356" name="Google Shape;250;p17"/>
          <p:cNvGrpSpPr/>
          <p:nvPr/>
        </p:nvGrpSpPr>
        <p:grpSpPr>
          <a:xfrm>
            <a:off x="6682481" y="378836"/>
            <a:ext cx="1588640" cy="1588559"/>
            <a:chOff x="0" y="0"/>
            <a:chExt cx="1588638" cy="1588557"/>
          </a:xfrm>
        </p:grpSpPr>
        <p:sp>
          <p:nvSpPr>
            <p:cNvPr id="354" name="Google Shape;251;p17"/>
            <p:cNvSpPr/>
            <p:nvPr/>
          </p:nvSpPr>
          <p:spPr>
            <a:xfrm>
              <a:off x="588024" y="587994"/>
              <a:ext cx="822748" cy="8228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790"/>
                  </a:moveTo>
                  <a:lnTo>
                    <a:pt x="1119" y="21102"/>
                  </a:lnTo>
                  <a:lnTo>
                    <a:pt x="2178" y="21350"/>
                  </a:lnTo>
                  <a:lnTo>
                    <a:pt x="3300" y="21475"/>
                  </a:lnTo>
                  <a:lnTo>
                    <a:pt x="4419" y="21600"/>
                  </a:lnTo>
                  <a:lnTo>
                    <a:pt x="5541" y="21600"/>
                  </a:lnTo>
                  <a:lnTo>
                    <a:pt x="6661" y="21536"/>
                  </a:lnTo>
                  <a:lnTo>
                    <a:pt x="7719" y="21411"/>
                  </a:lnTo>
                  <a:lnTo>
                    <a:pt x="8838" y="21163"/>
                  </a:lnTo>
                  <a:lnTo>
                    <a:pt x="9896" y="20915"/>
                  </a:lnTo>
                  <a:lnTo>
                    <a:pt x="11019" y="20539"/>
                  </a:lnTo>
                  <a:lnTo>
                    <a:pt x="12015" y="20105"/>
                  </a:lnTo>
                  <a:lnTo>
                    <a:pt x="13073" y="19607"/>
                  </a:lnTo>
                  <a:lnTo>
                    <a:pt x="14068" y="18986"/>
                  </a:lnTo>
                  <a:lnTo>
                    <a:pt x="15003" y="18362"/>
                  </a:lnTo>
                  <a:lnTo>
                    <a:pt x="15936" y="17616"/>
                  </a:lnTo>
                  <a:lnTo>
                    <a:pt x="16808" y="16806"/>
                  </a:lnTo>
                  <a:lnTo>
                    <a:pt x="17615" y="15934"/>
                  </a:lnTo>
                  <a:lnTo>
                    <a:pt x="18364" y="15001"/>
                  </a:lnTo>
                  <a:lnTo>
                    <a:pt x="18985" y="14069"/>
                  </a:lnTo>
                  <a:lnTo>
                    <a:pt x="19609" y="13072"/>
                  </a:lnTo>
                  <a:lnTo>
                    <a:pt x="20107" y="12014"/>
                  </a:lnTo>
                  <a:lnTo>
                    <a:pt x="20542" y="11017"/>
                  </a:lnTo>
                  <a:lnTo>
                    <a:pt x="20915" y="9898"/>
                  </a:lnTo>
                  <a:lnTo>
                    <a:pt x="21165" y="8840"/>
                  </a:lnTo>
                  <a:lnTo>
                    <a:pt x="21413" y="7718"/>
                  </a:lnTo>
                  <a:lnTo>
                    <a:pt x="21539" y="6660"/>
                  </a:lnTo>
                  <a:lnTo>
                    <a:pt x="21600" y="5541"/>
                  </a:lnTo>
                  <a:lnTo>
                    <a:pt x="21600" y="4421"/>
                  </a:lnTo>
                  <a:lnTo>
                    <a:pt x="21475" y="3299"/>
                  </a:lnTo>
                  <a:lnTo>
                    <a:pt x="21352" y="2180"/>
                  </a:lnTo>
                  <a:lnTo>
                    <a:pt x="21102" y="1122"/>
                  </a:lnTo>
                  <a:lnTo>
                    <a:pt x="20792" y="0"/>
                  </a:lnTo>
                </a:path>
              </a:pathLst>
            </a:custGeom>
            <a:noFill/>
            <a:ln w="19050" cap="rnd">
              <a:solidFill>
                <a:schemeClr val="accent4"/>
              </a:solidFill>
              <a:prstDash val="solid"/>
              <a:round/>
            </a:ln>
            <a:effectLst/>
          </p:spPr>
          <p:txBody>
            <a:bodyPr wrap="square" lIns="0" tIns="0" rIns="0" bIns="0" numCol="1" anchor="ctr">
              <a:noAutofit/>
            </a:bodyPr>
            <a:lstStyle/>
            <a:p>
              <a:pPr>
                <a:defRPr>
                  <a:solidFill>
                    <a:srgbClr val="000000"/>
                  </a:solidFill>
                </a:defRPr>
              </a:pPr>
            </a:p>
          </p:txBody>
        </p:sp>
        <p:sp>
          <p:nvSpPr>
            <p:cNvPr id="355" name="Google Shape;252;p17"/>
            <p:cNvSpPr/>
            <p:nvPr/>
          </p:nvSpPr>
          <p:spPr>
            <a:xfrm>
              <a:off x="0" y="-1"/>
              <a:ext cx="1588640" cy="1588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77" y="323"/>
                  </a:moveTo>
                  <a:lnTo>
                    <a:pt x="21084" y="161"/>
                  </a:lnTo>
                  <a:lnTo>
                    <a:pt x="20859" y="65"/>
                  </a:lnTo>
                  <a:lnTo>
                    <a:pt x="20568" y="0"/>
                  </a:lnTo>
                  <a:lnTo>
                    <a:pt x="20278" y="0"/>
                  </a:lnTo>
                  <a:lnTo>
                    <a:pt x="19923" y="33"/>
                  </a:lnTo>
                  <a:lnTo>
                    <a:pt x="19536" y="97"/>
                  </a:lnTo>
                  <a:lnTo>
                    <a:pt x="19117" y="226"/>
                  </a:lnTo>
                  <a:lnTo>
                    <a:pt x="18667" y="388"/>
                  </a:lnTo>
                  <a:lnTo>
                    <a:pt x="18182" y="581"/>
                  </a:lnTo>
                  <a:lnTo>
                    <a:pt x="17667" y="806"/>
                  </a:lnTo>
                  <a:lnTo>
                    <a:pt x="17151" y="1096"/>
                  </a:lnTo>
                  <a:lnTo>
                    <a:pt x="16603" y="1387"/>
                  </a:lnTo>
                  <a:lnTo>
                    <a:pt x="15442" y="2128"/>
                  </a:lnTo>
                  <a:lnTo>
                    <a:pt x="14185" y="2998"/>
                  </a:lnTo>
                  <a:lnTo>
                    <a:pt x="13605" y="2773"/>
                  </a:lnTo>
                  <a:lnTo>
                    <a:pt x="12992" y="2580"/>
                  </a:lnTo>
                  <a:lnTo>
                    <a:pt x="12379" y="2450"/>
                  </a:lnTo>
                  <a:lnTo>
                    <a:pt x="11768" y="2354"/>
                  </a:lnTo>
                  <a:lnTo>
                    <a:pt x="11155" y="2290"/>
                  </a:lnTo>
                  <a:lnTo>
                    <a:pt x="10510" y="2290"/>
                  </a:lnTo>
                  <a:lnTo>
                    <a:pt x="9897" y="2354"/>
                  </a:lnTo>
                  <a:lnTo>
                    <a:pt x="9284" y="2418"/>
                  </a:lnTo>
                  <a:lnTo>
                    <a:pt x="8672" y="2547"/>
                  </a:lnTo>
                  <a:lnTo>
                    <a:pt x="8060" y="2740"/>
                  </a:lnTo>
                  <a:lnTo>
                    <a:pt x="7479" y="2966"/>
                  </a:lnTo>
                  <a:lnTo>
                    <a:pt x="6899" y="3225"/>
                  </a:lnTo>
                  <a:lnTo>
                    <a:pt x="6319" y="3546"/>
                  </a:lnTo>
                  <a:lnTo>
                    <a:pt x="5803" y="3934"/>
                  </a:lnTo>
                  <a:lnTo>
                    <a:pt x="5287" y="4321"/>
                  </a:lnTo>
                  <a:lnTo>
                    <a:pt x="4772" y="4772"/>
                  </a:lnTo>
                  <a:lnTo>
                    <a:pt x="4321" y="5288"/>
                  </a:lnTo>
                  <a:lnTo>
                    <a:pt x="3933" y="5803"/>
                  </a:lnTo>
                  <a:lnTo>
                    <a:pt x="3546" y="6319"/>
                  </a:lnTo>
                  <a:lnTo>
                    <a:pt x="3225" y="6899"/>
                  </a:lnTo>
                  <a:lnTo>
                    <a:pt x="2966" y="7480"/>
                  </a:lnTo>
                  <a:lnTo>
                    <a:pt x="2740" y="8060"/>
                  </a:lnTo>
                  <a:lnTo>
                    <a:pt x="2547" y="8673"/>
                  </a:lnTo>
                  <a:lnTo>
                    <a:pt x="2418" y="9286"/>
                  </a:lnTo>
                  <a:lnTo>
                    <a:pt x="2354" y="9897"/>
                  </a:lnTo>
                  <a:lnTo>
                    <a:pt x="2289" y="10510"/>
                  </a:lnTo>
                  <a:lnTo>
                    <a:pt x="2289" y="11155"/>
                  </a:lnTo>
                  <a:lnTo>
                    <a:pt x="2354" y="11768"/>
                  </a:lnTo>
                  <a:lnTo>
                    <a:pt x="2450" y="12380"/>
                  </a:lnTo>
                  <a:lnTo>
                    <a:pt x="2579" y="12992"/>
                  </a:lnTo>
                  <a:lnTo>
                    <a:pt x="2773" y="13605"/>
                  </a:lnTo>
                  <a:lnTo>
                    <a:pt x="2998" y="14185"/>
                  </a:lnTo>
                  <a:lnTo>
                    <a:pt x="2127" y="15442"/>
                  </a:lnTo>
                  <a:lnTo>
                    <a:pt x="1386" y="16603"/>
                  </a:lnTo>
                  <a:lnTo>
                    <a:pt x="1096" y="17151"/>
                  </a:lnTo>
                  <a:lnTo>
                    <a:pt x="806" y="17667"/>
                  </a:lnTo>
                  <a:lnTo>
                    <a:pt x="580" y="18184"/>
                  </a:lnTo>
                  <a:lnTo>
                    <a:pt x="387" y="18667"/>
                  </a:lnTo>
                  <a:lnTo>
                    <a:pt x="225" y="19118"/>
                  </a:lnTo>
                  <a:lnTo>
                    <a:pt x="97" y="19536"/>
                  </a:lnTo>
                  <a:lnTo>
                    <a:pt x="32" y="19924"/>
                  </a:lnTo>
                  <a:lnTo>
                    <a:pt x="0" y="20279"/>
                  </a:lnTo>
                  <a:lnTo>
                    <a:pt x="0" y="20569"/>
                  </a:lnTo>
                  <a:lnTo>
                    <a:pt x="65" y="20859"/>
                  </a:lnTo>
                  <a:lnTo>
                    <a:pt x="161" y="21084"/>
                  </a:lnTo>
                  <a:lnTo>
                    <a:pt x="323" y="21278"/>
                  </a:lnTo>
                  <a:lnTo>
                    <a:pt x="451" y="21407"/>
                  </a:lnTo>
                  <a:lnTo>
                    <a:pt x="645" y="21503"/>
                  </a:lnTo>
                  <a:lnTo>
                    <a:pt x="838" y="21568"/>
                  </a:lnTo>
                  <a:lnTo>
                    <a:pt x="1064" y="21600"/>
                  </a:lnTo>
                  <a:lnTo>
                    <a:pt x="1547" y="21600"/>
                  </a:lnTo>
                  <a:lnTo>
                    <a:pt x="1837" y="21535"/>
                  </a:lnTo>
                  <a:lnTo>
                    <a:pt x="2160" y="21472"/>
                  </a:lnTo>
                  <a:lnTo>
                    <a:pt x="2837" y="21278"/>
                  </a:lnTo>
                  <a:lnTo>
                    <a:pt x="3578" y="20955"/>
                  </a:lnTo>
                  <a:lnTo>
                    <a:pt x="4384" y="20569"/>
                  </a:lnTo>
                  <a:lnTo>
                    <a:pt x="5223" y="20053"/>
                  </a:lnTo>
                  <a:lnTo>
                    <a:pt x="6158" y="19473"/>
                  </a:lnTo>
                  <a:lnTo>
                    <a:pt x="7092" y="18828"/>
                  </a:lnTo>
                  <a:lnTo>
                    <a:pt x="8092" y="18086"/>
                  </a:lnTo>
                  <a:lnTo>
                    <a:pt x="9123" y="17281"/>
                  </a:lnTo>
                  <a:lnTo>
                    <a:pt x="10187" y="16410"/>
                  </a:lnTo>
                  <a:lnTo>
                    <a:pt x="11251" y="15475"/>
                  </a:lnTo>
                  <a:lnTo>
                    <a:pt x="12316" y="14476"/>
                  </a:lnTo>
                  <a:lnTo>
                    <a:pt x="13412" y="13412"/>
                  </a:lnTo>
                  <a:lnTo>
                    <a:pt x="14475" y="12316"/>
                  </a:lnTo>
                  <a:lnTo>
                    <a:pt x="15474" y="11251"/>
                  </a:lnTo>
                  <a:lnTo>
                    <a:pt x="16410" y="10187"/>
                  </a:lnTo>
                  <a:lnTo>
                    <a:pt x="17279" y="9124"/>
                  </a:lnTo>
                  <a:lnTo>
                    <a:pt x="18086" y="8092"/>
                  </a:lnTo>
                  <a:lnTo>
                    <a:pt x="18827" y="7092"/>
                  </a:lnTo>
                  <a:lnTo>
                    <a:pt x="19472" y="6158"/>
                  </a:lnTo>
                  <a:lnTo>
                    <a:pt x="20053" y="5223"/>
                  </a:lnTo>
                  <a:lnTo>
                    <a:pt x="20568" y="4385"/>
                  </a:lnTo>
                  <a:lnTo>
                    <a:pt x="20955" y="3579"/>
                  </a:lnTo>
                  <a:lnTo>
                    <a:pt x="21277" y="2838"/>
                  </a:lnTo>
                  <a:lnTo>
                    <a:pt x="21470" y="2160"/>
                  </a:lnTo>
                  <a:lnTo>
                    <a:pt x="21535" y="1839"/>
                  </a:lnTo>
                  <a:lnTo>
                    <a:pt x="21600" y="1547"/>
                  </a:lnTo>
                  <a:lnTo>
                    <a:pt x="21600" y="1064"/>
                  </a:lnTo>
                  <a:lnTo>
                    <a:pt x="21567" y="839"/>
                  </a:lnTo>
                  <a:lnTo>
                    <a:pt x="21503" y="645"/>
                  </a:lnTo>
                  <a:lnTo>
                    <a:pt x="21407" y="451"/>
                  </a:lnTo>
                  <a:lnTo>
                    <a:pt x="21277" y="323"/>
                  </a:lnTo>
                  <a:close/>
                  <a:moveTo>
                    <a:pt x="2418" y="18280"/>
                  </a:moveTo>
                  <a:lnTo>
                    <a:pt x="2322" y="18184"/>
                  </a:lnTo>
                  <a:lnTo>
                    <a:pt x="2289" y="18054"/>
                  </a:lnTo>
                  <a:lnTo>
                    <a:pt x="2225" y="17925"/>
                  </a:lnTo>
                  <a:lnTo>
                    <a:pt x="2225" y="17441"/>
                  </a:lnTo>
                  <a:lnTo>
                    <a:pt x="2322" y="17054"/>
                  </a:lnTo>
                  <a:lnTo>
                    <a:pt x="2482" y="16571"/>
                  </a:lnTo>
                  <a:lnTo>
                    <a:pt x="2708" y="16087"/>
                  </a:lnTo>
                  <a:lnTo>
                    <a:pt x="2998" y="15507"/>
                  </a:lnTo>
                  <a:lnTo>
                    <a:pt x="3353" y="14927"/>
                  </a:lnTo>
                  <a:lnTo>
                    <a:pt x="3643" y="15410"/>
                  </a:lnTo>
                  <a:lnTo>
                    <a:pt x="3998" y="15894"/>
                  </a:lnTo>
                  <a:lnTo>
                    <a:pt x="4352" y="16378"/>
                  </a:lnTo>
                  <a:lnTo>
                    <a:pt x="4772" y="16829"/>
                  </a:lnTo>
                  <a:lnTo>
                    <a:pt x="5158" y="17151"/>
                  </a:lnTo>
                  <a:lnTo>
                    <a:pt x="5513" y="17474"/>
                  </a:lnTo>
                  <a:lnTo>
                    <a:pt x="4965" y="17796"/>
                  </a:lnTo>
                  <a:lnTo>
                    <a:pt x="4449" y="18054"/>
                  </a:lnTo>
                  <a:lnTo>
                    <a:pt x="3998" y="18247"/>
                  </a:lnTo>
                  <a:lnTo>
                    <a:pt x="3546" y="18377"/>
                  </a:lnTo>
                  <a:lnTo>
                    <a:pt x="3191" y="18473"/>
                  </a:lnTo>
                  <a:lnTo>
                    <a:pt x="2870" y="18473"/>
                  </a:lnTo>
                  <a:lnTo>
                    <a:pt x="2740" y="18440"/>
                  </a:lnTo>
                  <a:lnTo>
                    <a:pt x="2612" y="18409"/>
                  </a:lnTo>
                  <a:lnTo>
                    <a:pt x="2515" y="18344"/>
                  </a:lnTo>
                  <a:lnTo>
                    <a:pt x="2418" y="18280"/>
                  </a:lnTo>
                  <a:close/>
                  <a:moveTo>
                    <a:pt x="10800" y="5933"/>
                  </a:moveTo>
                  <a:lnTo>
                    <a:pt x="10639" y="5933"/>
                  </a:lnTo>
                  <a:lnTo>
                    <a:pt x="10510" y="5868"/>
                  </a:lnTo>
                  <a:lnTo>
                    <a:pt x="10380" y="5803"/>
                  </a:lnTo>
                  <a:lnTo>
                    <a:pt x="10252" y="5706"/>
                  </a:lnTo>
                  <a:lnTo>
                    <a:pt x="10155" y="5610"/>
                  </a:lnTo>
                  <a:lnTo>
                    <a:pt x="10091" y="5481"/>
                  </a:lnTo>
                  <a:lnTo>
                    <a:pt x="10026" y="5320"/>
                  </a:lnTo>
                  <a:lnTo>
                    <a:pt x="10026" y="4997"/>
                  </a:lnTo>
                  <a:lnTo>
                    <a:pt x="10091" y="4869"/>
                  </a:lnTo>
                  <a:lnTo>
                    <a:pt x="10155" y="4739"/>
                  </a:lnTo>
                  <a:lnTo>
                    <a:pt x="10252" y="4610"/>
                  </a:lnTo>
                  <a:lnTo>
                    <a:pt x="10380" y="4514"/>
                  </a:lnTo>
                  <a:lnTo>
                    <a:pt x="10510" y="4449"/>
                  </a:lnTo>
                  <a:lnTo>
                    <a:pt x="10639" y="4417"/>
                  </a:lnTo>
                  <a:lnTo>
                    <a:pt x="10800" y="4385"/>
                  </a:lnTo>
                  <a:lnTo>
                    <a:pt x="10961" y="4417"/>
                  </a:lnTo>
                  <a:lnTo>
                    <a:pt x="11090" y="4449"/>
                  </a:lnTo>
                  <a:lnTo>
                    <a:pt x="11220" y="4514"/>
                  </a:lnTo>
                  <a:lnTo>
                    <a:pt x="11348" y="4610"/>
                  </a:lnTo>
                  <a:lnTo>
                    <a:pt x="11445" y="4739"/>
                  </a:lnTo>
                  <a:lnTo>
                    <a:pt x="11509" y="4869"/>
                  </a:lnTo>
                  <a:lnTo>
                    <a:pt x="11573" y="4997"/>
                  </a:lnTo>
                  <a:lnTo>
                    <a:pt x="11573" y="5320"/>
                  </a:lnTo>
                  <a:lnTo>
                    <a:pt x="11509" y="5481"/>
                  </a:lnTo>
                  <a:lnTo>
                    <a:pt x="11445" y="5610"/>
                  </a:lnTo>
                  <a:lnTo>
                    <a:pt x="11348" y="5706"/>
                  </a:lnTo>
                  <a:lnTo>
                    <a:pt x="11220" y="5803"/>
                  </a:lnTo>
                  <a:lnTo>
                    <a:pt x="11090" y="5868"/>
                  </a:lnTo>
                  <a:lnTo>
                    <a:pt x="10961" y="5933"/>
                  </a:lnTo>
                  <a:lnTo>
                    <a:pt x="10800" y="5933"/>
                  </a:lnTo>
                  <a:close/>
                  <a:moveTo>
                    <a:pt x="12089" y="7867"/>
                  </a:moveTo>
                  <a:lnTo>
                    <a:pt x="11961" y="7867"/>
                  </a:lnTo>
                  <a:lnTo>
                    <a:pt x="11864" y="7835"/>
                  </a:lnTo>
                  <a:lnTo>
                    <a:pt x="11703" y="7738"/>
                  </a:lnTo>
                  <a:lnTo>
                    <a:pt x="11606" y="7577"/>
                  </a:lnTo>
                  <a:lnTo>
                    <a:pt x="11573" y="7480"/>
                  </a:lnTo>
                  <a:lnTo>
                    <a:pt x="11573" y="7254"/>
                  </a:lnTo>
                  <a:lnTo>
                    <a:pt x="11606" y="7157"/>
                  </a:lnTo>
                  <a:lnTo>
                    <a:pt x="11703" y="6996"/>
                  </a:lnTo>
                  <a:lnTo>
                    <a:pt x="11864" y="6899"/>
                  </a:lnTo>
                  <a:lnTo>
                    <a:pt x="11961" y="6867"/>
                  </a:lnTo>
                  <a:lnTo>
                    <a:pt x="12089" y="6836"/>
                  </a:lnTo>
                  <a:lnTo>
                    <a:pt x="12283" y="6899"/>
                  </a:lnTo>
                  <a:lnTo>
                    <a:pt x="12444" y="6996"/>
                  </a:lnTo>
                  <a:lnTo>
                    <a:pt x="12541" y="7157"/>
                  </a:lnTo>
                  <a:lnTo>
                    <a:pt x="12572" y="7254"/>
                  </a:lnTo>
                  <a:lnTo>
                    <a:pt x="12606" y="7350"/>
                  </a:lnTo>
                  <a:lnTo>
                    <a:pt x="12572" y="7480"/>
                  </a:lnTo>
                  <a:lnTo>
                    <a:pt x="12541" y="7577"/>
                  </a:lnTo>
                  <a:lnTo>
                    <a:pt x="12444" y="7738"/>
                  </a:lnTo>
                  <a:lnTo>
                    <a:pt x="12283" y="7835"/>
                  </a:lnTo>
                  <a:lnTo>
                    <a:pt x="12186" y="7867"/>
                  </a:lnTo>
                  <a:lnTo>
                    <a:pt x="12089" y="7867"/>
                  </a:lnTo>
                  <a:close/>
                  <a:moveTo>
                    <a:pt x="13218" y="5836"/>
                  </a:moveTo>
                  <a:lnTo>
                    <a:pt x="13089" y="5836"/>
                  </a:lnTo>
                  <a:lnTo>
                    <a:pt x="12992" y="5803"/>
                  </a:lnTo>
                  <a:lnTo>
                    <a:pt x="12831" y="5675"/>
                  </a:lnTo>
                  <a:lnTo>
                    <a:pt x="12734" y="5513"/>
                  </a:lnTo>
                  <a:lnTo>
                    <a:pt x="12702" y="5417"/>
                  </a:lnTo>
                  <a:lnTo>
                    <a:pt x="12702" y="5223"/>
                  </a:lnTo>
                  <a:lnTo>
                    <a:pt x="12734" y="5127"/>
                  </a:lnTo>
                  <a:lnTo>
                    <a:pt x="12831" y="4965"/>
                  </a:lnTo>
                  <a:lnTo>
                    <a:pt x="12992" y="4837"/>
                  </a:lnTo>
                  <a:lnTo>
                    <a:pt x="13089" y="4804"/>
                  </a:lnTo>
                  <a:lnTo>
                    <a:pt x="13315" y="4804"/>
                  </a:lnTo>
                  <a:lnTo>
                    <a:pt x="13412" y="4837"/>
                  </a:lnTo>
                  <a:lnTo>
                    <a:pt x="13572" y="4965"/>
                  </a:lnTo>
                  <a:lnTo>
                    <a:pt x="13670" y="5127"/>
                  </a:lnTo>
                  <a:lnTo>
                    <a:pt x="13733" y="5320"/>
                  </a:lnTo>
                  <a:lnTo>
                    <a:pt x="13670" y="5513"/>
                  </a:lnTo>
                  <a:lnTo>
                    <a:pt x="13572" y="5675"/>
                  </a:lnTo>
                  <a:lnTo>
                    <a:pt x="13412" y="5803"/>
                  </a:lnTo>
                  <a:lnTo>
                    <a:pt x="13315" y="5836"/>
                  </a:lnTo>
                  <a:lnTo>
                    <a:pt x="13218" y="5836"/>
                  </a:lnTo>
                  <a:close/>
                  <a:moveTo>
                    <a:pt x="17473" y="5513"/>
                  </a:moveTo>
                  <a:lnTo>
                    <a:pt x="17151" y="5158"/>
                  </a:lnTo>
                  <a:lnTo>
                    <a:pt x="16828" y="4772"/>
                  </a:lnTo>
                  <a:lnTo>
                    <a:pt x="16377" y="4352"/>
                  </a:lnTo>
                  <a:lnTo>
                    <a:pt x="15410" y="3643"/>
                  </a:lnTo>
                  <a:lnTo>
                    <a:pt x="14926" y="3353"/>
                  </a:lnTo>
                  <a:lnTo>
                    <a:pt x="15507" y="2998"/>
                  </a:lnTo>
                  <a:lnTo>
                    <a:pt x="16087" y="2708"/>
                  </a:lnTo>
                  <a:lnTo>
                    <a:pt x="16570" y="2483"/>
                  </a:lnTo>
                  <a:lnTo>
                    <a:pt x="17054" y="2322"/>
                  </a:lnTo>
                  <a:lnTo>
                    <a:pt x="17441" y="2225"/>
                  </a:lnTo>
                  <a:lnTo>
                    <a:pt x="17924" y="2225"/>
                  </a:lnTo>
                  <a:lnTo>
                    <a:pt x="18054" y="2290"/>
                  </a:lnTo>
                  <a:lnTo>
                    <a:pt x="18182" y="2322"/>
                  </a:lnTo>
                  <a:lnTo>
                    <a:pt x="18279" y="2418"/>
                  </a:lnTo>
                  <a:lnTo>
                    <a:pt x="18409" y="2612"/>
                  </a:lnTo>
                  <a:lnTo>
                    <a:pt x="18440" y="2740"/>
                  </a:lnTo>
                  <a:lnTo>
                    <a:pt x="18472" y="2870"/>
                  </a:lnTo>
                  <a:lnTo>
                    <a:pt x="18472" y="3191"/>
                  </a:lnTo>
                  <a:lnTo>
                    <a:pt x="18375" y="3546"/>
                  </a:lnTo>
                  <a:lnTo>
                    <a:pt x="18247" y="3998"/>
                  </a:lnTo>
                  <a:lnTo>
                    <a:pt x="18054" y="4449"/>
                  </a:lnTo>
                  <a:lnTo>
                    <a:pt x="17796" y="4965"/>
                  </a:lnTo>
                  <a:lnTo>
                    <a:pt x="17473" y="5513"/>
                  </a:lnTo>
                  <a:close/>
                </a:path>
              </a:pathLst>
            </a:custGeom>
            <a:noFill/>
            <a:ln w="19050" cap="rnd">
              <a:solidFill>
                <a:schemeClr val="accent4"/>
              </a:solidFill>
              <a:prstDash val="solid"/>
              <a:round/>
            </a:ln>
            <a:effectLst/>
          </p:spPr>
          <p:txBody>
            <a:bodyPr wrap="square" lIns="0" tIns="0" rIns="0" bIns="0" numCol="1" anchor="ctr">
              <a:noAutofit/>
            </a:bodyPr>
            <a:lstStyle/>
            <a:p>
              <a:pPr>
                <a:defRPr>
                  <a:solidFill>
                    <a:srgbClr val="000000"/>
                  </a:solidFill>
                </a:defRPr>
              </a:pPr>
            </a:p>
          </p:txBody>
        </p:sp>
      </p:grpSp>
      <p:grpSp>
        <p:nvGrpSpPr>
          <p:cNvPr id="361" name="Google Shape;253;p17"/>
          <p:cNvGrpSpPr/>
          <p:nvPr/>
        </p:nvGrpSpPr>
        <p:grpSpPr>
          <a:xfrm>
            <a:off x="6538480" y="2123733"/>
            <a:ext cx="754632" cy="754668"/>
            <a:chOff x="0" y="0"/>
            <a:chExt cx="754630" cy="754666"/>
          </a:xfrm>
        </p:grpSpPr>
        <p:sp>
          <p:nvSpPr>
            <p:cNvPr id="357" name="Google Shape;254;p17"/>
            <p:cNvSpPr/>
            <p:nvPr/>
          </p:nvSpPr>
          <p:spPr>
            <a:xfrm rot="21012638">
              <a:off x="50770" y="50766"/>
              <a:ext cx="653091" cy="653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014" y="21124"/>
                  </a:moveTo>
                  <a:lnTo>
                    <a:pt x="14014" y="14846"/>
                  </a:lnTo>
                  <a:lnTo>
                    <a:pt x="20232" y="8628"/>
                  </a:lnTo>
                  <a:lnTo>
                    <a:pt x="20381" y="8390"/>
                  </a:lnTo>
                  <a:lnTo>
                    <a:pt x="20559" y="8153"/>
                  </a:lnTo>
                  <a:lnTo>
                    <a:pt x="20678" y="7915"/>
                  </a:lnTo>
                  <a:lnTo>
                    <a:pt x="20945" y="7378"/>
                  </a:lnTo>
                  <a:lnTo>
                    <a:pt x="21154" y="6783"/>
                  </a:lnTo>
                  <a:lnTo>
                    <a:pt x="21303" y="6159"/>
                  </a:lnTo>
                  <a:lnTo>
                    <a:pt x="21451" y="5504"/>
                  </a:lnTo>
                  <a:lnTo>
                    <a:pt x="21540" y="4850"/>
                  </a:lnTo>
                  <a:lnTo>
                    <a:pt x="21571" y="4195"/>
                  </a:lnTo>
                  <a:lnTo>
                    <a:pt x="21600" y="3540"/>
                  </a:lnTo>
                  <a:lnTo>
                    <a:pt x="21600" y="2945"/>
                  </a:lnTo>
                  <a:lnTo>
                    <a:pt x="21571" y="2381"/>
                  </a:lnTo>
                  <a:lnTo>
                    <a:pt x="21511" y="1845"/>
                  </a:lnTo>
                  <a:lnTo>
                    <a:pt x="21422" y="1399"/>
                  </a:lnTo>
                  <a:lnTo>
                    <a:pt x="21332" y="1011"/>
                  </a:lnTo>
                  <a:lnTo>
                    <a:pt x="21214" y="715"/>
                  </a:lnTo>
                  <a:lnTo>
                    <a:pt x="21124" y="595"/>
                  </a:lnTo>
                  <a:lnTo>
                    <a:pt x="21005" y="476"/>
                  </a:lnTo>
                  <a:lnTo>
                    <a:pt x="20887" y="387"/>
                  </a:lnTo>
                  <a:lnTo>
                    <a:pt x="20589" y="268"/>
                  </a:lnTo>
                  <a:lnTo>
                    <a:pt x="20201" y="178"/>
                  </a:lnTo>
                  <a:lnTo>
                    <a:pt x="19755" y="89"/>
                  </a:lnTo>
                  <a:lnTo>
                    <a:pt x="19220" y="31"/>
                  </a:lnTo>
                  <a:lnTo>
                    <a:pt x="18655" y="0"/>
                  </a:lnTo>
                  <a:lnTo>
                    <a:pt x="18060" y="0"/>
                  </a:lnTo>
                  <a:lnTo>
                    <a:pt x="17405" y="31"/>
                  </a:lnTo>
                  <a:lnTo>
                    <a:pt x="16750" y="60"/>
                  </a:lnTo>
                  <a:lnTo>
                    <a:pt x="16096" y="149"/>
                  </a:lnTo>
                  <a:lnTo>
                    <a:pt x="15442" y="298"/>
                  </a:lnTo>
                  <a:lnTo>
                    <a:pt x="14817" y="447"/>
                  </a:lnTo>
                  <a:lnTo>
                    <a:pt x="14222" y="655"/>
                  </a:lnTo>
                  <a:lnTo>
                    <a:pt x="13687" y="922"/>
                  </a:lnTo>
                  <a:lnTo>
                    <a:pt x="13419" y="1042"/>
                  </a:lnTo>
                  <a:lnTo>
                    <a:pt x="13210" y="1220"/>
                  </a:lnTo>
                  <a:lnTo>
                    <a:pt x="12972" y="1369"/>
                  </a:lnTo>
                  <a:lnTo>
                    <a:pt x="6754" y="7587"/>
                  </a:lnTo>
                  <a:lnTo>
                    <a:pt x="476" y="7587"/>
                  </a:lnTo>
                  <a:lnTo>
                    <a:pt x="298" y="7617"/>
                  </a:lnTo>
                  <a:lnTo>
                    <a:pt x="180" y="7646"/>
                  </a:lnTo>
                  <a:lnTo>
                    <a:pt x="60" y="7706"/>
                  </a:lnTo>
                  <a:lnTo>
                    <a:pt x="0" y="7795"/>
                  </a:lnTo>
                  <a:lnTo>
                    <a:pt x="0" y="7884"/>
                  </a:lnTo>
                  <a:lnTo>
                    <a:pt x="31" y="8004"/>
                  </a:lnTo>
                  <a:lnTo>
                    <a:pt x="90" y="8122"/>
                  </a:lnTo>
                  <a:lnTo>
                    <a:pt x="209" y="8271"/>
                  </a:lnTo>
                  <a:lnTo>
                    <a:pt x="3154" y="11187"/>
                  </a:lnTo>
                  <a:lnTo>
                    <a:pt x="2767" y="11573"/>
                  </a:lnTo>
                  <a:lnTo>
                    <a:pt x="1161" y="11871"/>
                  </a:lnTo>
                  <a:lnTo>
                    <a:pt x="982" y="11931"/>
                  </a:lnTo>
                  <a:lnTo>
                    <a:pt x="833" y="11990"/>
                  </a:lnTo>
                  <a:lnTo>
                    <a:pt x="744" y="12110"/>
                  </a:lnTo>
                  <a:lnTo>
                    <a:pt x="685" y="12199"/>
                  </a:lnTo>
                  <a:lnTo>
                    <a:pt x="685" y="12317"/>
                  </a:lnTo>
                  <a:lnTo>
                    <a:pt x="715" y="12466"/>
                  </a:lnTo>
                  <a:lnTo>
                    <a:pt x="774" y="12585"/>
                  </a:lnTo>
                  <a:lnTo>
                    <a:pt x="893" y="12734"/>
                  </a:lnTo>
                  <a:lnTo>
                    <a:pt x="8866" y="20707"/>
                  </a:lnTo>
                  <a:lnTo>
                    <a:pt x="9015" y="20827"/>
                  </a:lnTo>
                  <a:lnTo>
                    <a:pt x="9134" y="20885"/>
                  </a:lnTo>
                  <a:lnTo>
                    <a:pt x="9283" y="20916"/>
                  </a:lnTo>
                  <a:lnTo>
                    <a:pt x="9403" y="20916"/>
                  </a:lnTo>
                  <a:lnTo>
                    <a:pt x="9492" y="20856"/>
                  </a:lnTo>
                  <a:lnTo>
                    <a:pt x="9610" y="20767"/>
                  </a:lnTo>
                  <a:lnTo>
                    <a:pt x="9670" y="20618"/>
                  </a:lnTo>
                  <a:lnTo>
                    <a:pt x="9730" y="20439"/>
                  </a:lnTo>
                  <a:lnTo>
                    <a:pt x="10027" y="18833"/>
                  </a:lnTo>
                  <a:lnTo>
                    <a:pt x="10414" y="18446"/>
                  </a:lnTo>
                  <a:lnTo>
                    <a:pt x="13329" y="21391"/>
                  </a:lnTo>
                  <a:lnTo>
                    <a:pt x="13478" y="21511"/>
                  </a:lnTo>
                  <a:lnTo>
                    <a:pt x="13597" y="21571"/>
                  </a:lnTo>
                  <a:lnTo>
                    <a:pt x="13716" y="21600"/>
                  </a:lnTo>
                  <a:lnTo>
                    <a:pt x="13805" y="21600"/>
                  </a:lnTo>
                  <a:lnTo>
                    <a:pt x="13894" y="21540"/>
                  </a:lnTo>
                  <a:lnTo>
                    <a:pt x="13954" y="21422"/>
                  </a:lnTo>
                  <a:lnTo>
                    <a:pt x="13983" y="21302"/>
                  </a:lnTo>
                  <a:lnTo>
                    <a:pt x="14014" y="21124"/>
                  </a:lnTo>
                  <a:close/>
                  <a:moveTo>
                    <a:pt x="7527" y="14906"/>
                  </a:moveTo>
                  <a:lnTo>
                    <a:pt x="7438" y="14995"/>
                  </a:lnTo>
                  <a:lnTo>
                    <a:pt x="7349" y="15055"/>
                  </a:lnTo>
                  <a:lnTo>
                    <a:pt x="7231" y="15084"/>
                  </a:lnTo>
                  <a:lnTo>
                    <a:pt x="6992" y="15084"/>
                  </a:lnTo>
                  <a:lnTo>
                    <a:pt x="6873" y="15055"/>
                  </a:lnTo>
                  <a:lnTo>
                    <a:pt x="6783" y="14995"/>
                  </a:lnTo>
                  <a:lnTo>
                    <a:pt x="6605" y="14817"/>
                  </a:lnTo>
                  <a:lnTo>
                    <a:pt x="6546" y="14727"/>
                  </a:lnTo>
                  <a:lnTo>
                    <a:pt x="6516" y="14609"/>
                  </a:lnTo>
                  <a:lnTo>
                    <a:pt x="6516" y="14371"/>
                  </a:lnTo>
                  <a:lnTo>
                    <a:pt x="6546" y="14251"/>
                  </a:lnTo>
                  <a:lnTo>
                    <a:pt x="6605" y="14162"/>
                  </a:lnTo>
                  <a:lnTo>
                    <a:pt x="9789" y="10978"/>
                  </a:lnTo>
                  <a:lnTo>
                    <a:pt x="9878" y="10920"/>
                  </a:lnTo>
                  <a:lnTo>
                    <a:pt x="9967" y="10860"/>
                  </a:lnTo>
                  <a:lnTo>
                    <a:pt x="10087" y="10829"/>
                  </a:lnTo>
                  <a:lnTo>
                    <a:pt x="10205" y="10800"/>
                  </a:lnTo>
                  <a:lnTo>
                    <a:pt x="10325" y="10829"/>
                  </a:lnTo>
                  <a:lnTo>
                    <a:pt x="10414" y="10860"/>
                  </a:lnTo>
                  <a:lnTo>
                    <a:pt x="10532" y="10920"/>
                  </a:lnTo>
                  <a:lnTo>
                    <a:pt x="10622" y="10978"/>
                  </a:lnTo>
                  <a:lnTo>
                    <a:pt x="10682" y="11068"/>
                  </a:lnTo>
                  <a:lnTo>
                    <a:pt x="10741" y="11187"/>
                  </a:lnTo>
                  <a:lnTo>
                    <a:pt x="10771" y="11276"/>
                  </a:lnTo>
                  <a:lnTo>
                    <a:pt x="10800" y="11395"/>
                  </a:lnTo>
                  <a:lnTo>
                    <a:pt x="10771" y="11515"/>
                  </a:lnTo>
                  <a:lnTo>
                    <a:pt x="10741" y="11633"/>
                  </a:lnTo>
                  <a:lnTo>
                    <a:pt x="10622" y="11811"/>
                  </a:lnTo>
                  <a:lnTo>
                    <a:pt x="7527" y="14906"/>
                  </a:lnTo>
                  <a:close/>
                  <a:moveTo>
                    <a:pt x="16364" y="8926"/>
                  </a:moveTo>
                  <a:lnTo>
                    <a:pt x="16215" y="9045"/>
                  </a:lnTo>
                  <a:lnTo>
                    <a:pt x="16066" y="9134"/>
                  </a:lnTo>
                  <a:lnTo>
                    <a:pt x="15888" y="9194"/>
                  </a:lnTo>
                  <a:lnTo>
                    <a:pt x="15680" y="9223"/>
                  </a:lnTo>
                  <a:lnTo>
                    <a:pt x="15501" y="9194"/>
                  </a:lnTo>
                  <a:lnTo>
                    <a:pt x="15322" y="9134"/>
                  </a:lnTo>
                  <a:lnTo>
                    <a:pt x="15173" y="9045"/>
                  </a:lnTo>
                  <a:lnTo>
                    <a:pt x="15025" y="8926"/>
                  </a:lnTo>
                  <a:lnTo>
                    <a:pt x="12675" y="6576"/>
                  </a:lnTo>
                  <a:lnTo>
                    <a:pt x="12555" y="6427"/>
                  </a:lnTo>
                  <a:lnTo>
                    <a:pt x="12466" y="6278"/>
                  </a:lnTo>
                  <a:lnTo>
                    <a:pt x="12406" y="6099"/>
                  </a:lnTo>
                  <a:lnTo>
                    <a:pt x="12377" y="5921"/>
                  </a:lnTo>
                  <a:lnTo>
                    <a:pt x="12406" y="5712"/>
                  </a:lnTo>
                  <a:lnTo>
                    <a:pt x="12466" y="5534"/>
                  </a:lnTo>
                  <a:lnTo>
                    <a:pt x="12555" y="5385"/>
                  </a:lnTo>
                  <a:lnTo>
                    <a:pt x="12675" y="5237"/>
                  </a:lnTo>
                  <a:lnTo>
                    <a:pt x="13836" y="4047"/>
                  </a:lnTo>
                  <a:lnTo>
                    <a:pt x="14043" y="3868"/>
                  </a:lnTo>
                  <a:lnTo>
                    <a:pt x="14251" y="3720"/>
                  </a:lnTo>
                  <a:lnTo>
                    <a:pt x="14489" y="3600"/>
                  </a:lnTo>
                  <a:lnTo>
                    <a:pt x="14698" y="3482"/>
                  </a:lnTo>
                  <a:lnTo>
                    <a:pt x="14936" y="3392"/>
                  </a:lnTo>
                  <a:lnTo>
                    <a:pt x="15204" y="3332"/>
                  </a:lnTo>
                  <a:lnTo>
                    <a:pt x="15442" y="3303"/>
                  </a:lnTo>
                  <a:lnTo>
                    <a:pt x="15948" y="3303"/>
                  </a:lnTo>
                  <a:lnTo>
                    <a:pt x="16186" y="3332"/>
                  </a:lnTo>
                  <a:lnTo>
                    <a:pt x="16453" y="3392"/>
                  </a:lnTo>
                  <a:lnTo>
                    <a:pt x="16692" y="3482"/>
                  </a:lnTo>
                  <a:lnTo>
                    <a:pt x="16899" y="3600"/>
                  </a:lnTo>
                  <a:lnTo>
                    <a:pt x="17138" y="3720"/>
                  </a:lnTo>
                  <a:lnTo>
                    <a:pt x="17345" y="3868"/>
                  </a:lnTo>
                  <a:lnTo>
                    <a:pt x="17554" y="4047"/>
                  </a:lnTo>
                  <a:lnTo>
                    <a:pt x="17732" y="4255"/>
                  </a:lnTo>
                  <a:lnTo>
                    <a:pt x="17882" y="4462"/>
                  </a:lnTo>
                  <a:lnTo>
                    <a:pt x="18000" y="4701"/>
                  </a:lnTo>
                  <a:lnTo>
                    <a:pt x="18120" y="4910"/>
                  </a:lnTo>
                  <a:lnTo>
                    <a:pt x="18209" y="5148"/>
                  </a:lnTo>
                  <a:lnTo>
                    <a:pt x="18268" y="5415"/>
                  </a:lnTo>
                  <a:lnTo>
                    <a:pt x="18298" y="5653"/>
                  </a:lnTo>
                  <a:lnTo>
                    <a:pt x="18298" y="6159"/>
                  </a:lnTo>
                  <a:lnTo>
                    <a:pt x="18268" y="6397"/>
                  </a:lnTo>
                  <a:lnTo>
                    <a:pt x="18209" y="6665"/>
                  </a:lnTo>
                  <a:lnTo>
                    <a:pt x="18120" y="6903"/>
                  </a:lnTo>
                  <a:lnTo>
                    <a:pt x="18000" y="7111"/>
                  </a:lnTo>
                  <a:lnTo>
                    <a:pt x="17882" y="7349"/>
                  </a:lnTo>
                  <a:lnTo>
                    <a:pt x="17732" y="7557"/>
                  </a:lnTo>
                  <a:lnTo>
                    <a:pt x="17554" y="7766"/>
                  </a:lnTo>
                  <a:lnTo>
                    <a:pt x="16364" y="8926"/>
                  </a:lnTo>
                  <a:close/>
                </a:path>
              </a:pathLst>
            </a:custGeom>
            <a:noFill/>
            <a:ln w="19050" cap="rnd">
              <a:solidFill>
                <a:schemeClr val="accent1"/>
              </a:solidFill>
              <a:prstDash val="solid"/>
              <a:round/>
            </a:ln>
            <a:effectLst/>
          </p:spPr>
          <p:txBody>
            <a:bodyPr wrap="square" lIns="0" tIns="0" rIns="0" bIns="0" numCol="1" anchor="ctr">
              <a:noAutofit/>
            </a:bodyPr>
            <a:lstStyle/>
            <a:p>
              <a:pPr>
                <a:defRPr>
                  <a:solidFill>
                    <a:srgbClr val="000000"/>
                  </a:solidFill>
                </a:defRPr>
              </a:pPr>
            </a:p>
          </p:txBody>
        </p:sp>
        <p:sp>
          <p:nvSpPr>
            <p:cNvPr id="358" name="Google Shape;255;p17"/>
            <p:cNvSpPr/>
            <p:nvPr/>
          </p:nvSpPr>
          <p:spPr>
            <a:xfrm rot="21012638">
              <a:off x="124583" y="605054"/>
              <a:ext cx="107926" cy="107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26" y="1980"/>
                  </a:moveTo>
                  <a:lnTo>
                    <a:pt x="18540" y="1079"/>
                  </a:lnTo>
                  <a:lnTo>
                    <a:pt x="17460" y="539"/>
                  </a:lnTo>
                  <a:lnTo>
                    <a:pt x="16204" y="177"/>
                  </a:lnTo>
                  <a:lnTo>
                    <a:pt x="14940" y="0"/>
                  </a:lnTo>
                  <a:lnTo>
                    <a:pt x="13683" y="177"/>
                  </a:lnTo>
                  <a:lnTo>
                    <a:pt x="12419" y="539"/>
                  </a:lnTo>
                  <a:lnTo>
                    <a:pt x="11162" y="1079"/>
                  </a:lnTo>
                  <a:lnTo>
                    <a:pt x="10083" y="1980"/>
                  </a:lnTo>
                  <a:lnTo>
                    <a:pt x="9004" y="3599"/>
                  </a:lnTo>
                  <a:lnTo>
                    <a:pt x="7377" y="6119"/>
                  </a:lnTo>
                  <a:lnTo>
                    <a:pt x="4140" y="12777"/>
                  </a:lnTo>
                  <a:lnTo>
                    <a:pt x="1257" y="18895"/>
                  </a:lnTo>
                  <a:lnTo>
                    <a:pt x="0" y="21600"/>
                  </a:lnTo>
                  <a:lnTo>
                    <a:pt x="2698" y="20336"/>
                  </a:lnTo>
                  <a:lnTo>
                    <a:pt x="8819" y="17454"/>
                  </a:lnTo>
                  <a:lnTo>
                    <a:pt x="15479" y="14218"/>
                  </a:lnTo>
                  <a:lnTo>
                    <a:pt x="18000" y="12599"/>
                  </a:lnTo>
                  <a:lnTo>
                    <a:pt x="19626" y="11520"/>
                  </a:lnTo>
                  <a:lnTo>
                    <a:pt x="20521" y="10442"/>
                  </a:lnTo>
                  <a:lnTo>
                    <a:pt x="21060" y="9178"/>
                  </a:lnTo>
                  <a:lnTo>
                    <a:pt x="21423" y="7922"/>
                  </a:lnTo>
                  <a:lnTo>
                    <a:pt x="21600" y="6658"/>
                  </a:lnTo>
                  <a:lnTo>
                    <a:pt x="21423" y="5402"/>
                  </a:lnTo>
                  <a:lnTo>
                    <a:pt x="21060" y="4138"/>
                  </a:lnTo>
                  <a:lnTo>
                    <a:pt x="20521" y="3059"/>
                  </a:lnTo>
                  <a:lnTo>
                    <a:pt x="19626" y="1980"/>
                  </a:lnTo>
                  <a:close/>
                </a:path>
              </a:pathLst>
            </a:custGeom>
            <a:noFill/>
            <a:ln w="19050" cap="rnd">
              <a:solidFill>
                <a:schemeClr val="accent1"/>
              </a:solidFill>
              <a:prstDash val="solid"/>
              <a:round/>
            </a:ln>
            <a:effectLst/>
          </p:spPr>
          <p:txBody>
            <a:bodyPr wrap="square" lIns="0" tIns="0" rIns="0" bIns="0" numCol="1" anchor="ctr">
              <a:noAutofit/>
            </a:bodyPr>
            <a:lstStyle/>
            <a:p>
              <a:pPr>
                <a:defRPr>
                  <a:solidFill>
                    <a:srgbClr val="000000"/>
                  </a:solidFill>
                </a:defRPr>
              </a:pPr>
            </a:p>
          </p:txBody>
        </p:sp>
        <p:sp>
          <p:nvSpPr>
            <p:cNvPr id="359" name="Google Shape;256;p17"/>
            <p:cNvSpPr/>
            <p:nvPr/>
          </p:nvSpPr>
          <p:spPr>
            <a:xfrm rot="21012638">
              <a:off x="214722" y="656461"/>
              <a:ext cx="69255" cy="692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77" y="2799"/>
                  </a:moveTo>
                  <a:lnTo>
                    <a:pt x="17672" y="1682"/>
                  </a:lnTo>
                  <a:lnTo>
                    <a:pt x="16266" y="841"/>
                  </a:lnTo>
                  <a:lnTo>
                    <a:pt x="14584" y="276"/>
                  </a:lnTo>
                  <a:lnTo>
                    <a:pt x="12902" y="0"/>
                  </a:lnTo>
                  <a:lnTo>
                    <a:pt x="11220" y="276"/>
                  </a:lnTo>
                  <a:lnTo>
                    <a:pt x="9539" y="841"/>
                  </a:lnTo>
                  <a:lnTo>
                    <a:pt x="8133" y="1682"/>
                  </a:lnTo>
                  <a:lnTo>
                    <a:pt x="6728" y="2799"/>
                  </a:lnTo>
                  <a:lnTo>
                    <a:pt x="5334" y="4493"/>
                  </a:lnTo>
                  <a:lnTo>
                    <a:pt x="4205" y="7016"/>
                  </a:lnTo>
                  <a:lnTo>
                    <a:pt x="3087" y="10103"/>
                  </a:lnTo>
                  <a:lnTo>
                    <a:pt x="1958" y="13467"/>
                  </a:lnTo>
                  <a:lnTo>
                    <a:pt x="564" y="19354"/>
                  </a:lnTo>
                  <a:lnTo>
                    <a:pt x="0" y="21600"/>
                  </a:lnTo>
                  <a:lnTo>
                    <a:pt x="2523" y="21324"/>
                  </a:lnTo>
                  <a:lnTo>
                    <a:pt x="8410" y="19642"/>
                  </a:lnTo>
                  <a:lnTo>
                    <a:pt x="11497" y="18801"/>
                  </a:lnTo>
                  <a:lnTo>
                    <a:pt x="14584" y="17672"/>
                  </a:lnTo>
                  <a:lnTo>
                    <a:pt x="17395" y="16266"/>
                  </a:lnTo>
                  <a:lnTo>
                    <a:pt x="19077" y="15149"/>
                  </a:lnTo>
                  <a:lnTo>
                    <a:pt x="20195" y="13743"/>
                  </a:lnTo>
                  <a:lnTo>
                    <a:pt x="21036" y="12061"/>
                  </a:lnTo>
                  <a:lnTo>
                    <a:pt x="21600" y="10656"/>
                  </a:lnTo>
                  <a:lnTo>
                    <a:pt x="21600" y="7292"/>
                  </a:lnTo>
                  <a:lnTo>
                    <a:pt x="21036" y="5610"/>
                  </a:lnTo>
                  <a:lnTo>
                    <a:pt x="20195" y="4205"/>
                  </a:lnTo>
                  <a:lnTo>
                    <a:pt x="19077" y="2799"/>
                  </a:lnTo>
                  <a:close/>
                </a:path>
              </a:pathLst>
            </a:custGeom>
            <a:noFill/>
            <a:ln w="19050" cap="rnd">
              <a:solidFill>
                <a:schemeClr val="accent1"/>
              </a:solidFill>
              <a:prstDash val="solid"/>
              <a:round/>
            </a:ln>
            <a:effectLst/>
          </p:spPr>
          <p:txBody>
            <a:bodyPr wrap="square" lIns="0" tIns="0" rIns="0" bIns="0" numCol="1" anchor="ctr">
              <a:noAutofit/>
            </a:bodyPr>
            <a:lstStyle/>
            <a:p>
              <a:pPr>
                <a:defRPr>
                  <a:solidFill>
                    <a:srgbClr val="000000"/>
                  </a:solidFill>
                </a:defRPr>
              </a:pPr>
            </a:p>
          </p:txBody>
        </p:sp>
        <p:sp>
          <p:nvSpPr>
            <p:cNvPr id="360" name="Google Shape;257;p17"/>
            <p:cNvSpPr/>
            <p:nvPr/>
          </p:nvSpPr>
          <p:spPr>
            <a:xfrm rot="21012638">
              <a:off x="89977" y="568417"/>
              <a:ext cx="69292" cy="69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91" y="2522"/>
                  </a:moveTo>
                  <a:lnTo>
                    <a:pt x="17386" y="1405"/>
                  </a:lnTo>
                  <a:lnTo>
                    <a:pt x="15981" y="564"/>
                  </a:lnTo>
                  <a:lnTo>
                    <a:pt x="14300" y="0"/>
                  </a:lnTo>
                  <a:lnTo>
                    <a:pt x="10938" y="0"/>
                  </a:lnTo>
                  <a:lnTo>
                    <a:pt x="9533" y="564"/>
                  </a:lnTo>
                  <a:lnTo>
                    <a:pt x="7852" y="1405"/>
                  </a:lnTo>
                  <a:lnTo>
                    <a:pt x="6448" y="2522"/>
                  </a:lnTo>
                  <a:lnTo>
                    <a:pt x="5331" y="4214"/>
                  </a:lnTo>
                  <a:lnTo>
                    <a:pt x="3926" y="7012"/>
                  </a:lnTo>
                  <a:lnTo>
                    <a:pt x="2809" y="10098"/>
                  </a:lnTo>
                  <a:lnTo>
                    <a:pt x="1969" y="13183"/>
                  </a:lnTo>
                  <a:lnTo>
                    <a:pt x="288" y="19067"/>
                  </a:lnTo>
                  <a:lnTo>
                    <a:pt x="0" y="21600"/>
                  </a:lnTo>
                  <a:lnTo>
                    <a:pt x="2245" y="21036"/>
                  </a:lnTo>
                  <a:lnTo>
                    <a:pt x="8140" y="19631"/>
                  </a:lnTo>
                  <a:lnTo>
                    <a:pt x="11502" y="18514"/>
                  </a:lnTo>
                  <a:lnTo>
                    <a:pt x="14588" y="17386"/>
                  </a:lnTo>
                  <a:lnTo>
                    <a:pt x="17110" y="16269"/>
                  </a:lnTo>
                  <a:lnTo>
                    <a:pt x="18791" y="14864"/>
                  </a:lnTo>
                  <a:lnTo>
                    <a:pt x="19907" y="13460"/>
                  </a:lnTo>
                  <a:lnTo>
                    <a:pt x="20748" y="12067"/>
                  </a:lnTo>
                  <a:lnTo>
                    <a:pt x="21312" y="10374"/>
                  </a:lnTo>
                  <a:lnTo>
                    <a:pt x="21600" y="8693"/>
                  </a:lnTo>
                  <a:lnTo>
                    <a:pt x="21312" y="7012"/>
                  </a:lnTo>
                  <a:lnTo>
                    <a:pt x="20748" y="5331"/>
                  </a:lnTo>
                  <a:lnTo>
                    <a:pt x="19907" y="3926"/>
                  </a:lnTo>
                  <a:lnTo>
                    <a:pt x="18791" y="2522"/>
                  </a:lnTo>
                  <a:close/>
                </a:path>
              </a:pathLst>
            </a:custGeom>
            <a:noFill/>
            <a:ln w="19050" cap="rnd">
              <a:solidFill>
                <a:schemeClr val="accent1"/>
              </a:solidFill>
              <a:prstDash val="solid"/>
              <a:round/>
            </a:ln>
            <a:effectLst/>
          </p:spPr>
          <p:txBody>
            <a:bodyPr wrap="square" lIns="0" tIns="0" rIns="0" bIns="0" numCol="1" anchor="ctr">
              <a:noAutofit/>
            </a:bodyPr>
            <a:lstStyle/>
            <a:p>
              <a:pPr>
                <a:defRPr>
                  <a:solidFill>
                    <a:srgbClr val="000000"/>
                  </a:solidFill>
                </a:defRPr>
              </a:pPr>
            </a:p>
          </p:txBody>
        </p:sp>
      </p:grpSp>
      <p:sp>
        <p:nvSpPr>
          <p:cNvPr id="362" name="Google Shape;258;p17"/>
          <p:cNvSpPr/>
          <p:nvPr/>
        </p:nvSpPr>
        <p:spPr>
          <a:xfrm>
            <a:off x="6302723" y="745624"/>
            <a:ext cx="248321" cy="2371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8" y="437"/>
                </a:moveTo>
                <a:lnTo>
                  <a:pt x="10452" y="255"/>
                </a:lnTo>
                <a:lnTo>
                  <a:pt x="10557" y="109"/>
                </a:lnTo>
                <a:lnTo>
                  <a:pt x="10696" y="36"/>
                </a:lnTo>
                <a:lnTo>
                  <a:pt x="10800" y="0"/>
                </a:lnTo>
                <a:lnTo>
                  <a:pt x="10904" y="36"/>
                </a:lnTo>
                <a:lnTo>
                  <a:pt x="11045" y="109"/>
                </a:lnTo>
                <a:lnTo>
                  <a:pt x="11149" y="255"/>
                </a:lnTo>
                <a:lnTo>
                  <a:pt x="11253" y="437"/>
                </a:lnTo>
                <a:lnTo>
                  <a:pt x="13622" y="6129"/>
                </a:lnTo>
                <a:lnTo>
                  <a:pt x="13727" y="6312"/>
                </a:lnTo>
                <a:lnTo>
                  <a:pt x="13901" y="6530"/>
                </a:lnTo>
                <a:lnTo>
                  <a:pt x="14076" y="6713"/>
                </a:lnTo>
                <a:lnTo>
                  <a:pt x="14285" y="6896"/>
                </a:lnTo>
                <a:lnTo>
                  <a:pt x="14493" y="7041"/>
                </a:lnTo>
                <a:lnTo>
                  <a:pt x="14737" y="7151"/>
                </a:lnTo>
                <a:lnTo>
                  <a:pt x="14947" y="7260"/>
                </a:lnTo>
                <a:lnTo>
                  <a:pt x="15190" y="7297"/>
                </a:lnTo>
                <a:lnTo>
                  <a:pt x="21044" y="7918"/>
                </a:lnTo>
                <a:lnTo>
                  <a:pt x="21252" y="7954"/>
                </a:lnTo>
                <a:lnTo>
                  <a:pt x="21427" y="8027"/>
                </a:lnTo>
                <a:lnTo>
                  <a:pt x="21531" y="8099"/>
                </a:lnTo>
                <a:lnTo>
                  <a:pt x="21600" y="8246"/>
                </a:lnTo>
                <a:lnTo>
                  <a:pt x="21600" y="8355"/>
                </a:lnTo>
                <a:lnTo>
                  <a:pt x="21566" y="8500"/>
                </a:lnTo>
                <a:lnTo>
                  <a:pt x="21496" y="8647"/>
                </a:lnTo>
                <a:lnTo>
                  <a:pt x="21322" y="8830"/>
                </a:lnTo>
                <a:lnTo>
                  <a:pt x="16932" y="12915"/>
                </a:lnTo>
                <a:lnTo>
                  <a:pt x="16758" y="13098"/>
                </a:lnTo>
                <a:lnTo>
                  <a:pt x="16619" y="13317"/>
                </a:lnTo>
                <a:lnTo>
                  <a:pt x="16515" y="13573"/>
                </a:lnTo>
                <a:lnTo>
                  <a:pt x="16410" y="13828"/>
                </a:lnTo>
                <a:lnTo>
                  <a:pt x="16340" y="14084"/>
                </a:lnTo>
                <a:lnTo>
                  <a:pt x="16304" y="14339"/>
                </a:lnTo>
                <a:lnTo>
                  <a:pt x="16304" y="14595"/>
                </a:lnTo>
                <a:lnTo>
                  <a:pt x="16340" y="14849"/>
                </a:lnTo>
                <a:lnTo>
                  <a:pt x="17595" y="20906"/>
                </a:lnTo>
                <a:lnTo>
                  <a:pt x="17629" y="21125"/>
                </a:lnTo>
                <a:lnTo>
                  <a:pt x="17595" y="21272"/>
                </a:lnTo>
                <a:lnTo>
                  <a:pt x="17559" y="21417"/>
                </a:lnTo>
                <a:lnTo>
                  <a:pt x="17490" y="21527"/>
                </a:lnTo>
                <a:lnTo>
                  <a:pt x="17350" y="21563"/>
                </a:lnTo>
                <a:lnTo>
                  <a:pt x="17211" y="21600"/>
                </a:lnTo>
                <a:lnTo>
                  <a:pt x="16862" y="21453"/>
                </a:lnTo>
                <a:lnTo>
                  <a:pt x="11776" y="18316"/>
                </a:lnTo>
                <a:lnTo>
                  <a:pt x="11567" y="18207"/>
                </a:lnTo>
                <a:lnTo>
                  <a:pt x="11324" y="18133"/>
                </a:lnTo>
                <a:lnTo>
                  <a:pt x="11045" y="18097"/>
                </a:lnTo>
                <a:lnTo>
                  <a:pt x="10557" y="18097"/>
                </a:lnTo>
                <a:lnTo>
                  <a:pt x="10278" y="18133"/>
                </a:lnTo>
                <a:lnTo>
                  <a:pt x="10035" y="18207"/>
                </a:lnTo>
                <a:lnTo>
                  <a:pt x="9824" y="18316"/>
                </a:lnTo>
                <a:lnTo>
                  <a:pt x="4739" y="21453"/>
                </a:lnTo>
                <a:lnTo>
                  <a:pt x="4390" y="21600"/>
                </a:lnTo>
                <a:lnTo>
                  <a:pt x="4251" y="21563"/>
                </a:lnTo>
                <a:lnTo>
                  <a:pt x="4111" y="21527"/>
                </a:lnTo>
                <a:lnTo>
                  <a:pt x="4042" y="21417"/>
                </a:lnTo>
                <a:lnTo>
                  <a:pt x="4007" y="21272"/>
                </a:lnTo>
                <a:lnTo>
                  <a:pt x="3972" y="21125"/>
                </a:lnTo>
                <a:lnTo>
                  <a:pt x="4007" y="20906"/>
                </a:lnTo>
                <a:lnTo>
                  <a:pt x="5261" y="14849"/>
                </a:lnTo>
                <a:lnTo>
                  <a:pt x="5296" y="14595"/>
                </a:lnTo>
                <a:lnTo>
                  <a:pt x="5296" y="14339"/>
                </a:lnTo>
                <a:lnTo>
                  <a:pt x="5261" y="14084"/>
                </a:lnTo>
                <a:lnTo>
                  <a:pt x="5191" y="13828"/>
                </a:lnTo>
                <a:lnTo>
                  <a:pt x="5087" y="13573"/>
                </a:lnTo>
                <a:lnTo>
                  <a:pt x="4982" y="13317"/>
                </a:lnTo>
                <a:lnTo>
                  <a:pt x="4844" y="13098"/>
                </a:lnTo>
                <a:lnTo>
                  <a:pt x="4669" y="12915"/>
                </a:lnTo>
                <a:lnTo>
                  <a:pt x="279" y="8830"/>
                </a:lnTo>
                <a:lnTo>
                  <a:pt x="104" y="8647"/>
                </a:lnTo>
                <a:lnTo>
                  <a:pt x="36" y="8500"/>
                </a:lnTo>
                <a:lnTo>
                  <a:pt x="0" y="8355"/>
                </a:lnTo>
                <a:lnTo>
                  <a:pt x="0" y="8246"/>
                </a:lnTo>
                <a:lnTo>
                  <a:pt x="70" y="8099"/>
                </a:lnTo>
                <a:lnTo>
                  <a:pt x="175" y="8027"/>
                </a:lnTo>
                <a:lnTo>
                  <a:pt x="349" y="7954"/>
                </a:lnTo>
                <a:lnTo>
                  <a:pt x="558" y="7918"/>
                </a:lnTo>
                <a:lnTo>
                  <a:pt x="6411" y="7297"/>
                </a:lnTo>
                <a:lnTo>
                  <a:pt x="6655" y="7260"/>
                </a:lnTo>
                <a:lnTo>
                  <a:pt x="6863" y="7151"/>
                </a:lnTo>
                <a:lnTo>
                  <a:pt x="7108" y="7041"/>
                </a:lnTo>
                <a:lnTo>
                  <a:pt x="7317" y="6896"/>
                </a:lnTo>
                <a:lnTo>
                  <a:pt x="7526" y="6713"/>
                </a:lnTo>
                <a:lnTo>
                  <a:pt x="7700" y="6530"/>
                </a:lnTo>
                <a:lnTo>
                  <a:pt x="7875" y="6312"/>
                </a:lnTo>
                <a:lnTo>
                  <a:pt x="7979" y="6129"/>
                </a:lnTo>
                <a:lnTo>
                  <a:pt x="10348" y="437"/>
                </a:lnTo>
                <a:close/>
              </a:path>
            </a:pathLst>
          </a:custGeom>
          <a:ln w="19050" cap="rnd">
            <a:solidFill>
              <a:schemeClr val="accent5"/>
            </a:solidFill>
          </a:ln>
        </p:spPr>
        <p:txBody>
          <a:bodyPr lIns="0" tIns="0" rIns="0" bIns="0" anchor="ctr"/>
          <a:lstStyle/>
          <a:p>
            <a:pPr>
              <a:defRPr>
                <a:solidFill>
                  <a:srgbClr val="000000"/>
                </a:solidFill>
              </a:defRPr>
            </a:pPr>
          </a:p>
        </p:txBody>
      </p:sp>
      <p:sp>
        <p:nvSpPr>
          <p:cNvPr id="363" name="Google Shape;259;p17"/>
          <p:cNvSpPr/>
          <p:nvPr/>
        </p:nvSpPr>
        <p:spPr>
          <a:xfrm rot="2697323">
            <a:off x="7939074" y="1959490"/>
            <a:ext cx="376937" cy="359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8" y="437"/>
                </a:moveTo>
                <a:lnTo>
                  <a:pt x="10452" y="255"/>
                </a:lnTo>
                <a:lnTo>
                  <a:pt x="10557" y="109"/>
                </a:lnTo>
                <a:lnTo>
                  <a:pt x="10696" y="36"/>
                </a:lnTo>
                <a:lnTo>
                  <a:pt x="10800" y="0"/>
                </a:lnTo>
                <a:lnTo>
                  <a:pt x="10904" y="36"/>
                </a:lnTo>
                <a:lnTo>
                  <a:pt x="11045" y="109"/>
                </a:lnTo>
                <a:lnTo>
                  <a:pt x="11149" y="255"/>
                </a:lnTo>
                <a:lnTo>
                  <a:pt x="11253" y="437"/>
                </a:lnTo>
                <a:lnTo>
                  <a:pt x="13622" y="6129"/>
                </a:lnTo>
                <a:lnTo>
                  <a:pt x="13727" y="6312"/>
                </a:lnTo>
                <a:lnTo>
                  <a:pt x="13901" y="6530"/>
                </a:lnTo>
                <a:lnTo>
                  <a:pt x="14076" y="6713"/>
                </a:lnTo>
                <a:lnTo>
                  <a:pt x="14285" y="6896"/>
                </a:lnTo>
                <a:lnTo>
                  <a:pt x="14493" y="7041"/>
                </a:lnTo>
                <a:lnTo>
                  <a:pt x="14737" y="7151"/>
                </a:lnTo>
                <a:lnTo>
                  <a:pt x="14947" y="7260"/>
                </a:lnTo>
                <a:lnTo>
                  <a:pt x="15190" y="7297"/>
                </a:lnTo>
                <a:lnTo>
                  <a:pt x="21044" y="7918"/>
                </a:lnTo>
                <a:lnTo>
                  <a:pt x="21252" y="7954"/>
                </a:lnTo>
                <a:lnTo>
                  <a:pt x="21427" y="8027"/>
                </a:lnTo>
                <a:lnTo>
                  <a:pt x="21531" y="8099"/>
                </a:lnTo>
                <a:lnTo>
                  <a:pt x="21600" y="8246"/>
                </a:lnTo>
                <a:lnTo>
                  <a:pt x="21600" y="8355"/>
                </a:lnTo>
                <a:lnTo>
                  <a:pt x="21566" y="8500"/>
                </a:lnTo>
                <a:lnTo>
                  <a:pt x="21496" y="8647"/>
                </a:lnTo>
                <a:lnTo>
                  <a:pt x="21322" y="8830"/>
                </a:lnTo>
                <a:lnTo>
                  <a:pt x="16932" y="12915"/>
                </a:lnTo>
                <a:lnTo>
                  <a:pt x="16758" y="13098"/>
                </a:lnTo>
                <a:lnTo>
                  <a:pt x="16619" y="13317"/>
                </a:lnTo>
                <a:lnTo>
                  <a:pt x="16515" y="13573"/>
                </a:lnTo>
                <a:lnTo>
                  <a:pt x="16410" y="13828"/>
                </a:lnTo>
                <a:lnTo>
                  <a:pt x="16340" y="14084"/>
                </a:lnTo>
                <a:lnTo>
                  <a:pt x="16304" y="14339"/>
                </a:lnTo>
                <a:lnTo>
                  <a:pt x="16304" y="14595"/>
                </a:lnTo>
                <a:lnTo>
                  <a:pt x="16340" y="14849"/>
                </a:lnTo>
                <a:lnTo>
                  <a:pt x="17595" y="20906"/>
                </a:lnTo>
                <a:lnTo>
                  <a:pt x="17629" y="21125"/>
                </a:lnTo>
                <a:lnTo>
                  <a:pt x="17595" y="21272"/>
                </a:lnTo>
                <a:lnTo>
                  <a:pt x="17559" y="21417"/>
                </a:lnTo>
                <a:lnTo>
                  <a:pt x="17490" y="21527"/>
                </a:lnTo>
                <a:lnTo>
                  <a:pt x="17350" y="21563"/>
                </a:lnTo>
                <a:lnTo>
                  <a:pt x="17211" y="21600"/>
                </a:lnTo>
                <a:lnTo>
                  <a:pt x="16862" y="21453"/>
                </a:lnTo>
                <a:lnTo>
                  <a:pt x="11776" y="18316"/>
                </a:lnTo>
                <a:lnTo>
                  <a:pt x="11567" y="18207"/>
                </a:lnTo>
                <a:lnTo>
                  <a:pt x="11324" y="18133"/>
                </a:lnTo>
                <a:lnTo>
                  <a:pt x="11045" y="18097"/>
                </a:lnTo>
                <a:lnTo>
                  <a:pt x="10557" y="18097"/>
                </a:lnTo>
                <a:lnTo>
                  <a:pt x="10278" y="18133"/>
                </a:lnTo>
                <a:lnTo>
                  <a:pt x="10035" y="18207"/>
                </a:lnTo>
                <a:lnTo>
                  <a:pt x="9824" y="18316"/>
                </a:lnTo>
                <a:lnTo>
                  <a:pt x="4739" y="21453"/>
                </a:lnTo>
                <a:lnTo>
                  <a:pt x="4390" y="21600"/>
                </a:lnTo>
                <a:lnTo>
                  <a:pt x="4251" y="21563"/>
                </a:lnTo>
                <a:lnTo>
                  <a:pt x="4111" y="21527"/>
                </a:lnTo>
                <a:lnTo>
                  <a:pt x="4042" y="21417"/>
                </a:lnTo>
                <a:lnTo>
                  <a:pt x="4007" y="21272"/>
                </a:lnTo>
                <a:lnTo>
                  <a:pt x="3972" y="21125"/>
                </a:lnTo>
                <a:lnTo>
                  <a:pt x="4007" y="20906"/>
                </a:lnTo>
                <a:lnTo>
                  <a:pt x="5261" y="14849"/>
                </a:lnTo>
                <a:lnTo>
                  <a:pt x="5296" y="14595"/>
                </a:lnTo>
                <a:lnTo>
                  <a:pt x="5296" y="14339"/>
                </a:lnTo>
                <a:lnTo>
                  <a:pt x="5261" y="14084"/>
                </a:lnTo>
                <a:lnTo>
                  <a:pt x="5191" y="13828"/>
                </a:lnTo>
                <a:lnTo>
                  <a:pt x="5087" y="13573"/>
                </a:lnTo>
                <a:lnTo>
                  <a:pt x="4982" y="13317"/>
                </a:lnTo>
                <a:lnTo>
                  <a:pt x="4844" y="13098"/>
                </a:lnTo>
                <a:lnTo>
                  <a:pt x="4669" y="12915"/>
                </a:lnTo>
                <a:lnTo>
                  <a:pt x="279" y="8830"/>
                </a:lnTo>
                <a:lnTo>
                  <a:pt x="104" y="8647"/>
                </a:lnTo>
                <a:lnTo>
                  <a:pt x="36" y="8500"/>
                </a:lnTo>
                <a:lnTo>
                  <a:pt x="0" y="8355"/>
                </a:lnTo>
                <a:lnTo>
                  <a:pt x="0" y="8246"/>
                </a:lnTo>
                <a:lnTo>
                  <a:pt x="70" y="8099"/>
                </a:lnTo>
                <a:lnTo>
                  <a:pt x="175" y="8027"/>
                </a:lnTo>
                <a:lnTo>
                  <a:pt x="349" y="7954"/>
                </a:lnTo>
                <a:lnTo>
                  <a:pt x="558" y="7918"/>
                </a:lnTo>
                <a:lnTo>
                  <a:pt x="6411" y="7297"/>
                </a:lnTo>
                <a:lnTo>
                  <a:pt x="6655" y="7260"/>
                </a:lnTo>
                <a:lnTo>
                  <a:pt x="6863" y="7151"/>
                </a:lnTo>
                <a:lnTo>
                  <a:pt x="7108" y="7041"/>
                </a:lnTo>
                <a:lnTo>
                  <a:pt x="7317" y="6896"/>
                </a:lnTo>
                <a:lnTo>
                  <a:pt x="7526" y="6713"/>
                </a:lnTo>
                <a:lnTo>
                  <a:pt x="7700" y="6530"/>
                </a:lnTo>
                <a:lnTo>
                  <a:pt x="7875" y="6312"/>
                </a:lnTo>
                <a:lnTo>
                  <a:pt x="7979" y="6129"/>
                </a:lnTo>
                <a:lnTo>
                  <a:pt x="10348" y="437"/>
                </a:lnTo>
                <a:close/>
              </a:path>
            </a:pathLst>
          </a:custGeom>
          <a:ln w="19050" cap="rnd">
            <a:solidFill>
              <a:schemeClr val="accent5"/>
            </a:solidFill>
          </a:ln>
        </p:spPr>
        <p:txBody>
          <a:bodyPr lIns="0" tIns="0" rIns="0" bIns="0" anchor="ctr"/>
          <a:lstStyle/>
          <a:p>
            <a:pPr>
              <a:defRPr>
                <a:solidFill>
                  <a:srgbClr val="000000"/>
                </a:solidFill>
              </a:defRPr>
            </a:pPr>
          </a:p>
        </p:txBody>
      </p:sp>
      <p:sp>
        <p:nvSpPr>
          <p:cNvPr id="364" name="Google Shape;260;p17"/>
          <p:cNvSpPr/>
          <p:nvPr/>
        </p:nvSpPr>
        <p:spPr>
          <a:xfrm>
            <a:off x="8237291" y="1754015"/>
            <a:ext cx="150963" cy="144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8" y="437"/>
                </a:moveTo>
                <a:lnTo>
                  <a:pt x="10452" y="255"/>
                </a:lnTo>
                <a:lnTo>
                  <a:pt x="10557" y="109"/>
                </a:lnTo>
                <a:lnTo>
                  <a:pt x="10696" y="36"/>
                </a:lnTo>
                <a:lnTo>
                  <a:pt x="10800" y="0"/>
                </a:lnTo>
                <a:lnTo>
                  <a:pt x="10904" y="36"/>
                </a:lnTo>
                <a:lnTo>
                  <a:pt x="11045" y="109"/>
                </a:lnTo>
                <a:lnTo>
                  <a:pt x="11149" y="255"/>
                </a:lnTo>
                <a:lnTo>
                  <a:pt x="11253" y="437"/>
                </a:lnTo>
                <a:lnTo>
                  <a:pt x="13622" y="6129"/>
                </a:lnTo>
                <a:lnTo>
                  <a:pt x="13727" y="6312"/>
                </a:lnTo>
                <a:lnTo>
                  <a:pt x="13901" y="6530"/>
                </a:lnTo>
                <a:lnTo>
                  <a:pt x="14076" y="6713"/>
                </a:lnTo>
                <a:lnTo>
                  <a:pt x="14285" y="6896"/>
                </a:lnTo>
                <a:lnTo>
                  <a:pt x="14493" y="7041"/>
                </a:lnTo>
                <a:lnTo>
                  <a:pt x="14737" y="7151"/>
                </a:lnTo>
                <a:lnTo>
                  <a:pt x="14947" y="7260"/>
                </a:lnTo>
                <a:lnTo>
                  <a:pt x="15190" y="7297"/>
                </a:lnTo>
                <a:lnTo>
                  <a:pt x="21044" y="7918"/>
                </a:lnTo>
                <a:lnTo>
                  <a:pt x="21252" y="7954"/>
                </a:lnTo>
                <a:lnTo>
                  <a:pt x="21427" y="8027"/>
                </a:lnTo>
                <a:lnTo>
                  <a:pt x="21531" y="8099"/>
                </a:lnTo>
                <a:lnTo>
                  <a:pt x="21600" y="8246"/>
                </a:lnTo>
                <a:lnTo>
                  <a:pt x="21600" y="8355"/>
                </a:lnTo>
                <a:lnTo>
                  <a:pt x="21566" y="8500"/>
                </a:lnTo>
                <a:lnTo>
                  <a:pt x="21496" y="8647"/>
                </a:lnTo>
                <a:lnTo>
                  <a:pt x="21322" y="8830"/>
                </a:lnTo>
                <a:lnTo>
                  <a:pt x="16932" y="12915"/>
                </a:lnTo>
                <a:lnTo>
                  <a:pt x="16758" y="13098"/>
                </a:lnTo>
                <a:lnTo>
                  <a:pt x="16619" y="13317"/>
                </a:lnTo>
                <a:lnTo>
                  <a:pt x="16515" y="13573"/>
                </a:lnTo>
                <a:lnTo>
                  <a:pt x="16410" y="13828"/>
                </a:lnTo>
                <a:lnTo>
                  <a:pt x="16340" y="14084"/>
                </a:lnTo>
                <a:lnTo>
                  <a:pt x="16304" y="14339"/>
                </a:lnTo>
                <a:lnTo>
                  <a:pt x="16304" y="14595"/>
                </a:lnTo>
                <a:lnTo>
                  <a:pt x="16340" y="14849"/>
                </a:lnTo>
                <a:lnTo>
                  <a:pt x="17595" y="20906"/>
                </a:lnTo>
                <a:lnTo>
                  <a:pt x="17629" y="21125"/>
                </a:lnTo>
                <a:lnTo>
                  <a:pt x="17595" y="21272"/>
                </a:lnTo>
                <a:lnTo>
                  <a:pt x="17559" y="21417"/>
                </a:lnTo>
                <a:lnTo>
                  <a:pt x="17490" y="21527"/>
                </a:lnTo>
                <a:lnTo>
                  <a:pt x="17350" y="21563"/>
                </a:lnTo>
                <a:lnTo>
                  <a:pt x="17211" y="21600"/>
                </a:lnTo>
                <a:lnTo>
                  <a:pt x="16862" y="21453"/>
                </a:lnTo>
                <a:lnTo>
                  <a:pt x="11776" y="18316"/>
                </a:lnTo>
                <a:lnTo>
                  <a:pt x="11567" y="18207"/>
                </a:lnTo>
                <a:lnTo>
                  <a:pt x="11324" y="18133"/>
                </a:lnTo>
                <a:lnTo>
                  <a:pt x="11045" y="18097"/>
                </a:lnTo>
                <a:lnTo>
                  <a:pt x="10557" y="18097"/>
                </a:lnTo>
                <a:lnTo>
                  <a:pt x="10278" y="18133"/>
                </a:lnTo>
                <a:lnTo>
                  <a:pt x="10035" y="18207"/>
                </a:lnTo>
                <a:lnTo>
                  <a:pt x="9824" y="18316"/>
                </a:lnTo>
                <a:lnTo>
                  <a:pt x="4739" y="21453"/>
                </a:lnTo>
                <a:lnTo>
                  <a:pt x="4390" y="21600"/>
                </a:lnTo>
                <a:lnTo>
                  <a:pt x="4251" y="21563"/>
                </a:lnTo>
                <a:lnTo>
                  <a:pt x="4111" y="21527"/>
                </a:lnTo>
                <a:lnTo>
                  <a:pt x="4042" y="21417"/>
                </a:lnTo>
                <a:lnTo>
                  <a:pt x="4007" y="21272"/>
                </a:lnTo>
                <a:lnTo>
                  <a:pt x="3972" y="21125"/>
                </a:lnTo>
                <a:lnTo>
                  <a:pt x="4007" y="20906"/>
                </a:lnTo>
                <a:lnTo>
                  <a:pt x="5261" y="14849"/>
                </a:lnTo>
                <a:lnTo>
                  <a:pt x="5296" y="14595"/>
                </a:lnTo>
                <a:lnTo>
                  <a:pt x="5296" y="14339"/>
                </a:lnTo>
                <a:lnTo>
                  <a:pt x="5261" y="14084"/>
                </a:lnTo>
                <a:lnTo>
                  <a:pt x="5191" y="13828"/>
                </a:lnTo>
                <a:lnTo>
                  <a:pt x="5087" y="13573"/>
                </a:lnTo>
                <a:lnTo>
                  <a:pt x="4982" y="13317"/>
                </a:lnTo>
                <a:lnTo>
                  <a:pt x="4844" y="13098"/>
                </a:lnTo>
                <a:lnTo>
                  <a:pt x="4669" y="12915"/>
                </a:lnTo>
                <a:lnTo>
                  <a:pt x="279" y="8830"/>
                </a:lnTo>
                <a:lnTo>
                  <a:pt x="104" y="8647"/>
                </a:lnTo>
                <a:lnTo>
                  <a:pt x="36" y="8500"/>
                </a:lnTo>
                <a:lnTo>
                  <a:pt x="0" y="8355"/>
                </a:lnTo>
                <a:lnTo>
                  <a:pt x="0" y="8246"/>
                </a:lnTo>
                <a:lnTo>
                  <a:pt x="70" y="8099"/>
                </a:lnTo>
                <a:lnTo>
                  <a:pt x="175" y="8027"/>
                </a:lnTo>
                <a:lnTo>
                  <a:pt x="349" y="7954"/>
                </a:lnTo>
                <a:lnTo>
                  <a:pt x="558" y="7918"/>
                </a:lnTo>
                <a:lnTo>
                  <a:pt x="6411" y="7297"/>
                </a:lnTo>
                <a:lnTo>
                  <a:pt x="6655" y="7260"/>
                </a:lnTo>
                <a:lnTo>
                  <a:pt x="6863" y="7151"/>
                </a:lnTo>
                <a:lnTo>
                  <a:pt x="7108" y="7041"/>
                </a:lnTo>
                <a:lnTo>
                  <a:pt x="7317" y="6896"/>
                </a:lnTo>
                <a:lnTo>
                  <a:pt x="7526" y="6713"/>
                </a:lnTo>
                <a:lnTo>
                  <a:pt x="7700" y="6530"/>
                </a:lnTo>
                <a:lnTo>
                  <a:pt x="7875" y="6312"/>
                </a:lnTo>
                <a:lnTo>
                  <a:pt x="7979" y="6129"/>
                </a:lnTo>
                <a:lnTo>
                  <a:pt x="10348" y="437"/>
                </a:lnTo>
                <a:close/>
              </a:path>
            </a:pathLst>
          </a:custGeom>
          <a:ln w="19050" cap="rnd">
            <a:solidFill>
              <a:schemeClr val="accent5"/>
            </a:solidFill>
          </a:ln>
        </p:spPr>
        <p:txBody>
          <a:bodyPr lIns="0" tIns="0" rIns="0" bIns="0" anchor="ctr"/>
          <a:lstStyle/>
          <a:p>
            <a:pPr>
              <a:defRPr>
                <a:solidFill>
                  <a:srgbClr val="000000"/>
                </a:solidFill>
              </a:defRPr>
            </a:pPr>
          </a:p>
        </p:txBody>
      </p:sp>
      <p:sp>
        <p:nvSpPr>
          <p:cNvPr id="365" name="Google Shape;261;p17"/>
          <p:cNvSpPr/>
          <p:nvPr/>
        </p:nvSpPr>
        <p:spPr>
          <a:xfrm rot="1280149">
            <a:off x="6130688" y="1460803"/>
            <a:ext cx="150966" cy="144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48" y="437"/>
                </a:moveTo>
                <a:lnTo>
                  <a:pt x="10452" y="255"/>
                </a:lnTo>
                <a:lnTo>
                  <a:pt x="10557" y="109"/>
                </a:lnTo>
                <a:lnTo>
                  <a:pt x="10696" y="36"/>
                </a:lnTo>
                <a:lnTo>
                  <a:pt x="10800" y="0"/>
                </a:lnTo>
                <a:lnTo>
                  <a:pt x="10904" y="36"/>
                </a:lnTo>
                <a:lnTo>
                  <a:pt x="11045" y="109"/>
                </a:lnTo>
                <a:lnTo>
                  <a:pt x="11149" y="255"/>
                </a:lnTo>
                <a:lnTo>
                  <a:pt x="11253" y="437"/>
                </a:lnTo>
                <a:lnTo>
                  <a:pt x="13622" y="6129"/>
                </a:lnTo>
                <a:lnTo>
                  <a:pt x="13727" y="6312"/>
                </a:lnTo>
                <a:lnTo>
                  <a:pt x="13901" y="6530"/>
                </a:lnTo>
                <a:lnTo>
                  <a:pt x="14076" y="6713"/>
                </a:lnTo>
                <a:lnTo>
                  <a:pt x="14285" y="6896"/>
                </a:lnTo>
                <a:lnTo>
                  <a:pt x="14493" y="7041"/>
                </a:lnTo>
                <a:lnTo>
                  <a:pt x="14737" y="7151"/>
                </a:lnTo>
                <a:lnTo>
                  <a:pt x="14947" y="7260"/>
                </a:lnTo>
                <a:lnTo>
                  <a:pt x="15190" y="7297"/>
                </a:lnTo>
                <a:lnTo>
                  <a:pt x="21044" y="7918"/>
                </a:lnTo>
                <a:lnTo>
                  <a:pt x="21252" y="7954"/>
                </a:lnTo>
                <a:lnTo>
                  <a:pt x="21427" y="8027"/>
                </a:lnTo>
                <a:lnTo>
                  <a:pt x="21531" y="8099"/>
                </a:lnTo>
                <a:lnTo>
                  <a:pt x="21600" y="8246"/>
                </a:lnTo>
                <a:lnTo>
                  <a:pt x="21600" y="8355"/>
                </a:lnTo>
                <a:lnTo>
                  <a:pt x="21566" y="8500"/>
                </a:lnTo>
                <a:lnTo>
                  <a:pt x="21496" y="8647"/>
                </a:lnTo>
                <a:lnTo>
                  <a:pt x="21322" y="8830"/>
                </a:lnTo>
                <a:lnTo>
                  <a:pt x="16932" y="12915"/>
                </a:lnTo>
                <a:lnTo>
                  <a:pt x="16758" y="13098"/>
                </a:lnTo>
                <a:lnTo>
                  <a:pt x="16619" y="13317"/>
                </a:lnTo>
                <a:lnTo>
                  <a:pt x="16515" y="13573"/>
                </a:lnTo>
                <a:lnTo>
                  <a:pt x="16410" y="13828"/>
                </a:lnTo>
                <a:lnTo>
                  <a:pt x="16340" y="14084"/>
                </a:lnTo>
                <a:lnTo>
                  <a:pt x="16304" y="14339"/>
                </a:lnTo>
                <a:lnTo>
                  <a:pt x="16304" y="14595"/>
                </a:lnTo>
                <a:lnTo>
                  <a:pt x="16340" y="14849"/>
                </a:lnTo>
                <a:lnTo>
                  <a:pt x="17595" y="20906"/>
                </a:lnTo>
                <a:lnTo>
                  <a:pt x="17629" y="21125"/>
                </a:lnTo>
                <a:lnTo>
                  <a:pt x="17595" y="21272"/>
                </a:lnTo>
                <a:lnTo>
                  <a:pt x="17559" y="21417"/>
                </a:lnTo>
                <a:lnTo>
                  <a:pt x="17490" y="21527"/>
                </a:lnTo>
                <a:lnTo>
                  <a:pt x="17350" y="21563"/>
                </a:lnTo>
                <a:lnTo>
                  <a:pt x="17211" y="21600"/>
                </a:lnTo>
                <a:lnTo>
                  <a:pt x="16862" y="21453"/>
                </a:lnTo>
                <a:lnTo>
                  <a:pt x="11776" y="18316"/>
                </a:lnTo>
                <a:lnTo>
                  <a:pt x="11567" y="18207"/>
                </a:lnTo>
                <a:lnTo>
                  <a:pt x="11324" y="18133"/>
                </a:lnTo>
                <a:lnTo>
                  <a:pt x="11045" y="18097"/>
                </a:lnTo>
                <a:lnTo>
                  <a:pt x="10557" y="18097"/>
                </a:lnTo>
                <a:lnTo>
                  <a:pt x="10278" y="18133"/>
                </a:lnTo>
                <a:lnTo>
                  <a:pt x="10035" y="18207"/>
                </a:lnTo>
                <a:lnTo>
                  <a:pt x="9824" y="18316"/>
                </a:lnTo>
                <a:lnTo>
                  <a:pt x="4739" y="21453"/>
                </a:lnTo>
                <a:lnTo>
                  <a:pt x="4390" y="21600"/>
                </a:lnTo>
                <a:lnTo>
                  <a:pt x="4251" y="21563"/>
                </a:lnTo>
                <a:lnTo>
                  <a:pt x="4111" y="21527"/>
                </a:lnTo>
                <a:lnTo>
                  <a:pt x="4042" y="21417"/>
                </a:lnTo>
                <a:lnTo>
                  <a:pt x="4007" y="21272"/>
                </a:lnTo>
                <a:lnTo>
                  <a:pt x="3972" y="21125"/>
                </a:lnTo>
                <a:lnTo>
                  <a:pt x="4007" y="20906"/>
                </a:lnTo>
                <a:lnTo>
                  <a:pt x="5261" y="14849"/>
                </a:lnTo>
                <a:lnTo>
                  <a:pt x="5296" y="14595"/>
                </a:lnTo>
                <a:lnTo>
                  <a:pt x="5296" y="14339"/>
                </a:lnTo>
                <a:lnTo>
                  <a:pt x="5261" y="14084"/>
                </a:lnTo>
                <a:lnTo>
                  <a:pt x="5191" y="13828"/>
                </a:lnTo>
                <a:lnTo>
                  <a:pt x="5087" y="13573"/>
                </a:lnTo>
                <a:lnTo>
                  <a:pt x="4982" y="13317"/>
                </a:lnTo>
                <a:lnTo>
                  <a:pt x="4844" y="13098"/>
                </a:lnTo>
                <a:lnTo>
                  <a:pt x="4669" y="12915"/>
                </a:lnTo>
                <a:lnTo>
                  <a:pt x="279" y="8830"/>
                </a:lnTo>
                <a:lnTo>
                  <a:pt x="104" y="8647"/>
                </a:lnTo>
                <a:lnTo>
                  <a:pt x="36" y="8500"/>
                </a:lnTo>
                <a:lnTo>
                  <a:pt x="0" y="8355"/>
                </a:lnTo>
                <a:lnTo>
                  <a:pt x="0" y="8246"/>
                </a:lnTo>
                <a:lnTo>
                  <a:pt x="70" y="8099"/>
                </a:lnTo>
                <a:lnTo>
                  <a:pt x="175" y="8027"/>
                </a:lnTo>
                <a:lnTo>
                  <a:pt x="349" y="7954"/>
                </a:lnTo>
                <a:lnTo>
                  <a:pt x="558" y="7918"/>
                </a:lnTo>
                <a:lnTo>
                  <a:pt x="6411" y="7297"/>
                </a:lnTo>
                <a:lnTo>
                  <a:pt x="6655" y="7260"/>
                </a:lnTo>
                <a:lnTo>
                  <a:pt x="6863" y="7151"/>
                </a:lnTo>
                <a:lnTo>
                  <a:pt x="7108" y="7041"/>
                </a:lnTo>
                <a:lnTo>
                  <a:pt x="7317" y="6896"/>
                </a:lnTo>
                <a:lnTo>
                  <a:pt x="7526" y="6713"/>
                </a:lnTo>
                <a:lnTo>
                  <a:pt x="7700" y="6530"/>
                </a:lnTo>
                <a:lnTo>
                  <a:pt x="7875" y="6312"/>
                </a:lnTo>
                <a:lnTo>
                  <a:pt x="7979" y="6129"/>
                </a:lnTo>
                <a:lnTo>
                  <a:pt x="10348" y="437"/>
                </a:lnTo>
                <a:close/>
              </a:path>
            </a:pathLst>
          </a:custGeom>
          <a:ln w="19050" cap="rnd">
            <a:solidFill>
              <a:schemeClr val="accent5"/>
            </a:solidFill>
          </a:ln>
        </p:spPr>
        <p:txBody>
          <a:bodyPr lIns="0" tIns="0" rIns="0" bIns="0" anchor="ctr"/>
          <a:lstStyle/>
          <a:p>
            <a:pPr>
              <a:defRPr>
                <a:solidFill>
                  <a:srgbClr val="000000"/>
                </a:solidFill>
              </a:defRPr>
            </a:pPr>
          </a:p>
        </p:txBody>
      </p:sp>
      <p:sp>
        <p:nvSpPr>
          <p:cNvPr id="366" name="Google Shape;262;p17"/>
          <p:cNvSpPr txBox="1"/>
          <p:nvPr>
            <p:ph type="sldNum" sz="quarter" idx="2"/>
          </p:nvPr>
        </p:nvSpPr>
        <p:spPr>
          <a:xfrm>
            <a:off x="8825092" y="4613975"/>
            <a:ext cx="280309"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Google Shape;216;p13"/>
          <p:cNvSpPr txBox="1"/>
          <p:nvPr>
            <p:ph type="sldNum" sz="quarter" idx="2"/>
          </p:nvPr>
        </p:nvSpPr>
        <p:spPr>
          <a:xfrm>
            <a:off x="8825092" y="4613975"/>
            <a:ext cx="280309" cy="36065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9" name="The NHA announced the launch of the Unified Health Interface (UHI) under the Ayushman Bharat Digital Mission (ABDM) in 2022.…"/>
          <p:cNvSpPr txBox="1"/>
          <p:nvPr/>
        </p:nvSpPr>
        <p:spPr>
          <a:xfrm>
            <a:off x="315734" y="922032"/>
            <a:ext cx="5110136" cy="3632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nSpc>
                <a:spcPct val="120000"/>
              </a:lnSpc>
              <a:defRPr sz="1600">
                <a:solidFill>
                  <a:srgbClr val="000000"/>
                </a:solidFill>
                <a:latin typeface="Avenir Next Regular"/>
                <a:ea typeface="Avenir Next Regular"/>
                <a:cs typeface="Avenir Next Regular"/>
                <a:sym typeface="Avenir Next Regular"/>
              </a:defRPr>
            </a:pPr>
            <a:r>
              <a:t>The NHA announced the launch of the Unified Health Interface (UHI) under the Ayushman Bharat Digital Mission (ABDM) in 2022.</a:t>
            </a:r>
          </a:p>
          <a:p>
            <a:pPr>
              <a:lnSpc>
                <a:spcPct val="120000"/>
              </a:lnSpc>
              <a:defRPr sz="1600">
                <a:solidFill>
                  <a:srgbClr val="000000"/>
                </a:solidFill>
                <a:latin typeface="Avenir Next Regular"/>
                <a:ea typeface="Avenir Next Regular"/>
                <a:cs typeface="Avenir Next Regular"/>
                <a:sym typeface="Avenir Next Regular"/>
              </a:defRPr>
            </a:pPr>
          </a:p>
          <a:p>
            <a:pPr>
              <a:lnSpc>
                <a:spcPct val="120000"/>
              </a:lnSpc>
              <a:defRPr sz="1600">
                <a:solidFill>
                  <a:srgbClr val="000000"/>
                </a:solidFill>
                <a:latin typeface="Avenir Next Regular"/>
                <a:ea typeface="Avenir Next Regular"/>
                <a:cs typeface="Avenir Next Regular"/>
                <a:sym typeface="Avenir Next Regular"/>
              </a:defRPr>
            </a:pPr>
            <a:r>
              <a:t>The UHI will adopt an open protocol model where a set of shared technical standards will be shared with everyone in the system, with the aim of ensuring that patients and health service providers can interact with each other seamlessly even on different applications. Information right from admission to treatment and discharge in a paperless manner.</a:t>
            </a:r>
          </a:p>
        </p:txBody>
      </p:sp>
      <p:pic>
        <p:nvPicPr>
          <p:cNvPr id="370" name="Image" descr="Image"/>
          <p:cNvPicPr>
            <a:picLocks noChangeAspect="1"/>
          </p:cNvPicPr>
          <p:nvPr/>
        </p:nvPicPr>
        <p:blipFill>
          <a:blip r:embed="rId2">
            <a:extLst/>
          </a:blip>
          <a:srcRect l="8534" t="0" r="5263" b="0"/>
          <a:stretch>
            <a:fillRect/>
          </a:stretch>
        </p:blipFill>
        <p:spPr>
          <a:xfrm>
            <a:off x="5477202" y="1360182"/>
            <a:ext cx="3564312" cy="2755864"/>
          </a:xfrm>
          <a:prstGeom prst="rect">
            <a:avLst/>
          </a:prstGeom>
          <a:ln w="12700">
            <a:miter lim="400000"/>
          </a:ln>
        </p:spPr>
      </p:pic>
      <p:sp>
        <p:nvSpPr>
          <p:cNvPr id="371" name="ADOPTION"/>
          <p:cNvSpPr txBox="1"/>
          <p:nvPr/>
        </p:nvSpPr>
        <p:spPr>
          <a:xfrm>
            <a:off x="420740" y="236702"/>
            <a:ext cx="995580"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solidFill>
                  <a:srgbClr val="FFFFFF"/>
                </a:solidFill>
                <a:latin typeface="Avenir Next Regular"/>
                <a:ea typeface="Avenir Next Regular"/>
                <a:cs typeface="Avenir Next Regular"/>
                <a:sym typeface="Avenir Next Regular"/>
              </a:defRPr>
            </a:lvl1pPr>
          </a:lstStyle>
          <a:p>
            <a:pPr/>
            <a:r>
              <a:t>ADOPTION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thruBlk="1"/>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Salerio template">
  <a:themeElements>
    <a:clrScheme name="Salerio template">
      <a:dk1>
        <a:srgbClr val="263248"/>
      </a:dk1>
      <a:lt1>
        <a:srgbClr val="FFFFFF"/>
      </a:lt1>
      <a:dk2>
        <a:srgbClr val="A7A7A7"/>
      </a:dk2>
      <a:lt2>
        <a:srgbClr val="535353"/>
      </a:lt2>
      <a:accent1>
        <a:srgbClr val="3F5378"/>
      </a:accent1>
      <a:accent2>
        <a:srgbClr val="263248"/>
      </a:accent2>
      <a:accent3>
        <a:srgbClr val="92A8C8"/>
      </a:accent3>
      <a:accent4>
        <a:srgbClr val="C7D3E6"/>
      </a:accent4>
      <a:accent5>
        <a:srgbClr val="FF9800"/>
      </a:accent5>
      <a:accent6>
        <a:srgbClr val="D26F00"/>
      </a:accent6>
      <a:hlink>
        <a:srgbClr val="0000FF"/>
      </a:hlink>
      <a:folHlink>
        <a:srgbClr val="FF00FF"/>
      </a:folHlink>
    </a:clrScheme>
    <a:fontScheme name="Salerio template">
      <a:majorFont>
        <a:latin typeface="Arial"/>
        <a:ea typeface="Arial"/>
        <a:cs typeface="Arial"/>
      </a:majorFont>
      <a:minorFont>
        <a:latin typeface="Helvetica"/>
        <a:ea typeface="Helvetica"/>
        <a:cs typeface="Helvetica"/>
      </a:minorFont>
    </a:fontScheme>
    <a:fmtScheme name="Salerio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alerio template">
  <a:themeElements>
    <a:clrScheme name="Salerio template">
      <a:dk1>
        <a:srgbClr val="000000"/>
      </a:dk1>
      <a:lt1>
        <a:srgbClr val="FFFFFF"/>
      </a:lt1>
      <a:dk2>
        <a:srgbClr val="A7A7A7"/>
      </a:dk2>
      <a:lt2>
        <a:srgbClr val="535353"/>
      </a:lt2>
      <a:accent1>
        <a:srgbClr val="3F5378"/>
      </a:accent1>
      <a:accent2>
        <a:srgbClr val="263248"/>
      </a:accent2>
      <a:accent3>
        <a:srgbClr val="92A8C8"/>
      </a:accent3>
      <a:accent4>
        <a:srgbClr val="C7D3E6"/>
      </a:accent4>
      <a:accent5>
        <a:srgbClr val="FF9800"/>
      </a:accent5>
      <a:accent6>
        <a:srgbClr val="D26F00"/>
      </a:accent6>
      <a:hlink>
        <a:srgbClr val="0000FF"/>
      </a:hlink>
      <a:folHlink>
        <a:srgbClr val="FF00FF"/>
      </a:folHlink>
    </a:clrScheme>
    <a:fontScheme name="Salerio template">
      <a:majorFont>
        <a:latin typeface="Arial"/>
        <a:ea typeface="Arial"/>
        <a:cs typeface="Arial"/>
      </a:majorFont>
      <a:minorFont>
        <a:latin typeface="Helvetica"/>
        <a:ea typeface="Helvetica"/>
        <a:cs typeface="Helvetica"/>
      </a:minorFont>
    </a:fontScheme>
    <a:fmtScheme name="Salerio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2"/>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